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56" r:id="rId2"/>
    <p:sldId id="259" r:id="rId3"/>
    <p:sldId id="260" r:id="rId4"/>
    <p:sldId id="310" r:id="rId5"/>
    <p:sldId id="312" r:id="rId6"/>
    <p:sldId id="267" r:id="rId7"/>
    <p:sldId id="268" r:id="rId8"/>
    <p:sldId id="315" r:id="rId9"/>
    <p:sldId id="271" r:id="rId10"/>
    <p:sldId id="272" r:id="rId11"/>
    <p:sldId id="276" r:id="rId12"/>
    <p:sldId id="275" r:id="rId13"/>
    <p:sldId id="277" r:id="rId14"/>
    <p:sldId id="278" r:id="rId15"/>
    <p:sldId id="279" r:id="rId16"/>
    <p:sldId id="280" r:id="rId17"/>
    <p:sldId id="285" r:id="rId18"/>
    <p:sldId id="286" r:id="rId19"/>
  </p:sldIdLst>
  <p:sldSz cx="18288000" cy="10287000"/>
  <p:notesSz cx="7104063" cy="102346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EB7ED5A-BEA6-4CA0-6919-F09869BDADC3}" name="Hannah Egger" initials="HE" userId="S::hannah.egger@icye.ch::c6b2dad0-730c-47f5-a7d5-0184faf84817" providerId="AD"/>
  <p188:author id="{7AC30469-4642-3115-1A4C-7F932C5C7470}" name="Anastasia Murha" initials="AM" userId="S::anastasia.murha@icye.ch::433f7a3d-e67c-4c9d-b073-b54d61f351e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586"/>
    <a:srgbClr val="023477"/>
    <a:srgbClr val="D9F0FF"/>
    <a:srgbClr val="99CCFF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24" d="100"/>
          <a:sy n="24" d="100"/>
        </p:scale>
        <p:origin x="100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8/10/relationships/authors" Target="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14363" y="454025"/>
            <a:ext cx="3990975" cy="2244725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ru-RU" sz="1100" b="0" strike="noStrike" spc="-1">
                <a:solidFill>
                  <a:srgbClr val="000000"/>
                </a:solidFill>
                <a:latin typeface="Calibri"/>
              </a:rPr>
              <a:t>Для перемещения страницы щёлкните мышью</a:t>
            </a: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522084" y="2842120"/>
            <a:ext cx="4176418" cy="2692429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ru-RU" sz="1200" b="0" strike="noStrike" spc="-1">
                <a:latin typeface="Arial"/>
              </a:rPr>
              <a:t>Для правки формата примечаний щёлкните мышью</a:t>
            </a:r>
          </a:p>
        </p:txBody>
      </p:sp>
      <p:sp>
        <p:nvSpPr>
          <p:cNvPr id="40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2265593" cy="2989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ru-RU" sz="800" b="0" strike="noStrike" spc="-1">
                <a:latin typeface="Times New Roman"/>
              </a:rPr>
              <a:t>&lt;верхний колонтитул&gt;</a:t>
            </a:r>
          </a:p>
        </p:txBody>
      </p:sp>
      <p:sp>
        <p:nvSpPr>
          <p:cNvPr id="41" name="PlaceHolder 4"/>
          <p:cNvSpPr>
            <a:spLocks noGrp="1"/>
          </p:cNvSpPr>
          <p:nvPr>
            <p:ph type="dt"/>
          </p:nvPr>
        </p:nvSpPr>
        <p:spPr>
          <a:xfrm>
            <a:off x="2954992" y="0"/>
            <a:ext cx="2265593" cy="2989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ru-RU" sz="800" b="0" strike="noStrike" spc="-1">
                <a:latin typeface="Times New Roman"/>
              </a:rPr>
              <a:t>&lt;дата/время&gt;</a:t>
            </a:r>
          </a:p>
        </p:txBody>
      </p:sp>
      <p:sp>
        <p:nvSpPr>
          <p:cNvPr id="42" name="PlaceHolder 5"/>
          <p:cNvSpPr>
            <a:spLocks noGrp="1"/>
          </p:cNvSpPr>
          <p:nvPr>
            <p:ph type="ftr"/>
          </p:nvPr>
        </p:nvSpPr>
        <p:spPr>
          <a:xfrm>
            <a:off x="0" y="5684441"/>
            <a:ext cx="2265593" cy="29898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ru-RU" sz="800" b="0" strike="noStrike" spc="-1">
                <a:latin typeface="Times New Roman"/>
              </a:rPr>
              <a:t>&lt;нижний колонтитул&gt;</a:t>
            </a:r>
          </a:p>
        </p:txBody>
      </p:sp>
      <p:sp>
        <p:nvSpPr>
          <p:cNvPr id="43" name="PlaceHolder 6"/>
          <p:cNvSpPr>
            <a:spLocks noGrp="1"/>
          </p:cNvSpPr>
          <p:nvPr>
            <p:ph type="sldNum"/>
          </p:nvPr>
        </p:nvSpPr>
        <p:spPr>
          <a:xfrm>
            <a:off x="2954992" y="5684441"/>
            <a:ext cx="2265593" cy="29898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C990A177-A2E7-487C-8CA6-EFF75C2243D4}" type="slidenum">
              <a:rPr lang="ru-RU" sz="800" b="0" strike="noStrike" spc="-1">
                <a:latin typeface="Times New Roman"/>
              </a:rPr>
              <a:t>‹Nr.›</a:t>
            </a:fld>
            <a:endParaRPr lang="ru-RU" sz="8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831850" y="639763"/>
            <a:ext cx="3071813" cy="1727200"/>
          </a:xfrm>
          <a:prstGeom prst="rect">
            <a:avLst/>
          </a:prstGeom>
        </p:spPr>
      </p:sp>
      <p:sp>
        <p:nvSpPr>
          <p:cNvPr id="541" name="PlaceHolder 2"/>
          <p:cNvSpPr>
            <a:spLocks noGrp="1"/>
          </p:cNvSpPr>
          <p:nvPr>
            <p:ph type="body"/>
          </p:nvPr>
        </p:nvSpPr>
        <p:spPr>
          <a:xfrm>
            <a:off x="473604" y="2462754"/>
            <a:ext cx="3788585" cy="2014688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ru-RU" spc="-1" dirty="0">
              <a:latin typeface="Arial"/>
            </a:endParaRPr>
          </a:p>
        </p:txBody>
      </p:sp>
      <p:sp>
        <p:nvSpPr>
          <p:cNvPr id="542" name="TextShape 3"/>
          <p:cNvSpPr txBox="1"/>
          <p:nvPr/>
        </p:nvSpPr>
        <p:spPr>
          <a:xfrm>
            <a:off x="2682763" y="4860635"/>
            <a:ext cx="2052036" cy="256470"/>
          </a:xfrm>
          <a:prstGeom prst="rect">
            <a:avLst/>
          </a:prstGeom>
          <a:noFill/>
          <a:ln>
            <a:noFill/>
          </a:ln>
        </p:spPr>
        <p:txBody>
          <a:bodyPr lIns="55477" tIns="27738" rIns="55477" bIns="27738" anchor="b">
            <a:noAutofit/>
          </a:bodyPr>
          <a:lstStyle/>
          <a:p>
            <a:pPr algn="r">
              <a:lnSpc>
                <a:spcPct val="100000"/>
              </a:lnSpc>
            </a:pPr>
            <a:fld id="{137D2030-D0EC-408C-9F80-4301E624907D}" type="slidenum">
              <a:rPr lang="en-US" sz="700" spc="-1">
                <a:solidFill>
                  <a:srgbClr val="000000"/>
                </a:solidFill>
              </a:rPr>
              <a:t>1</a:t>
            </a:fld>
            <a:endParaRPr lang="ru-RU" sz="700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831850" y="639763"/>
            <a:ext cx="3071813" cy="1727200"/>
          </a:xfrm>
          <a:prstGeom prst="rect">
            <a:avLst/>
          </a:prstGeom>
        </p:spPr>
      </p:sp>
      <p:sp>
        <p:nvSpPr>
          <p:cNvPr id="589" name="PlaceHolder 2"/>
          <p:cNvSpPr>
            <a:spLocks noGrp="1"/>
          </p:cNvSpPr>
          <p:nvPr>
            <p:ph type="body"/>
          </p:nvPr>
        </p:nvSpPr>
        <p:spPr>
          <a:xfrm>
            <a:off x="473604" y="2462754"/>
            <a:ext cx="3788585" cy="2014688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ru-RU" spc="-1" dirty="0">
              <a:latin typeface="Arial"/>
            </a:endParaRPr>
          </a:p>
        </p:txBody>
      </p:sp>
      <p:sp>
        <p:nvSpPr>
          <p:cNvPr id="590" name="TextShape 3"/>
          <p:cNvSpPr txBox="1"/>
          <p:nvPr/>
        </p:nvSpPr>
        <p:spPr>
          <a:xfrm>
            <a:off x="2682763" y="4860635"/>
            <a:ext cx="2052036" cy="256470"/>
          </a:xfrm>
          <a:prstGeom prst="rect">
            <a:avLst/>
          </a:prstGeom>
          <a:noFill/>
          <a:ln>
            <a:noFill/>
          </a:ln>
        </p:spPr>
        <p:txBody>
          <a:bodyPr lIns="55477" tIns="27738" rIns="55477" bIns="27738" anchor="b">
            <a:noAutofit/>
          </a:bodyPr>
          <a:lstStyle/>
          <a:p>
            <a:pPr algn="r">
              <a:lnSpc>
                <a:spcPct val="100000"/>
              </a:lnSpc>
            </a:pPr>
            <a:fld id="{9387036F-BA16-441F-B30E-D0CBA3DA8E73}" type="slidenum">
              <a:rPr lang="en-US" sz="700" spc="-1">
                <a:solidFill>
                  <a:srgbClr val="000000"/>
                </a:solidFill>
              </a:rPr>
              <a:t>10</a:t>
            </a:fld>
            <a:endParaRPr lang="ru-RU" sz="700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831850" y="639763"/>
            <a:ext cx="3071813" cy="1727200"/>
          </a:xfrm>
          <a:prstGeom prst="rect">
            <a:avLst/>
          </a:prstGeom>
        </p:spPr>
      </p:sp>
      <p:sp>
        <p:nvSpPr>
          <p:cNvPr id="601" name="PlaceHolder 2"/>
          <p:cNvSpPr>
            <a:spLocks noGrp="1"/>
          </p:cNvSpPr>
          <p:nvPr>
            <p:ph type="body"/>
          </p:nvPr>
        </p:nvSpPr>
        <p:spPr>
          <a:xfrm>
            <a:off x="473604" y="2462754"/>
            <a:ext cx="3788585" cy="2014688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de-CH" spc="-1" dirty="0">
              <a:latin typeface="Arial"/>
              <a:cs typeface="Arial"/>
            </a:endParaRPr>
          </a:p>
        </p:txBody>
      </p:sp>
      <p:sp>
        <p:nvSpPr>
          <p:cNvPr id="602" name="TextShape 3"/>
          <p:cNvSpPr txBox="1"/>
          <p:nvPr/>
        </p:nvSpPr>
        <p:spPr>
          <a:xfrm>
            <a:off x="2682763" y="4860635"/>
            <a:ext cx="2052036" cy="256470"/>
          </a:xfrm>
          <a:prstGeom prst="rect">
            <a:avLst/>
          </a:prstGeom>
          <a:noFill/>
          <a:ln>
            <a:noFill/>
          </a:ln>
        </p:spPr>
        <p:txBody>
          <a:bodyPr lIns="55477" tIns="27738" rIns="55477" bIns="27738" anchor="b">
            <a:noAutofit/>
          </a:bodyPr>
          <a:lstStyle/>
          <a:p>
            <a:pPr algn="r">
              <a:lnSpc>
                <a:spcPct val="100000"/>
              </a:lnSpc>
            </a:pPr>
            <a:fld id="{7DD0FD08-6381-49A5-A84D-3D6D18F76206}" type="slidenum">
              <a:rPr lang="en-US" sz="700" spc="-1">
                <a:solidFill>
                  <a:srgbClr val="000000"/>
                </a:solidFill>
              </a:rPr>
              <a:t>11</a:t>
            </a:fld>
            <a:endParaRPr lang="ru-RU" sz="700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831850" y="639763"/>
            <a:ext cx="3071813" cy="1727200"/>
          </a:xfrm>
          <a:prstGeom prst="rect">
            <a:avLst/>
          </a:prstGeom>
        </p:spPr>
      </p:sp>
      <p:sp>
        <p:nvSpPr>
          <p:cNvPr id="598" name="PlaceHolder 2"/>
          <p:cNvSpPr>
            <a:spLocks noGrp="1"/>
          </p:cNvSpPr>
          <p:nvPr>
            <p:ph type="body"/>
          </p:nvPr>
        </p:nvSpPr>
        <p:spPr>
          <a:xfrm>
            <a:off x="473604" y="2462754"/>
            <a:ext cx="3788585" cy="2014688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ru-RU" spc="-1" dirty="0">
              <a:latin typeface="Arial"/>
            </a:endParaRPr>
          </a:p>
        </p:txBody>
      </p:sp>
      <p:sp>
        <p:nvSpPr>
          <p:cNvPr id="599" name="TextShape 3"/>
          <p:cNvSpPr txBox="1"/>
          <p:nvPr/>
        </p:nvSpPr>
        <p:spPr>
          <a:xfrm>
            <a:off x="2682763" y="4860635"/>
            <a:ext cx="2052036" cy="256470"/>
          </a:xfrm>
          <a:prstGeom prst="rect">
            <a:avLst/>
          </a:prstGeom>
          <a:noFill/>
          <a:ln>
            <a:noFill/>
          </a:ln>
        </p:spPr>
        <p:txBody>
          <a:bodyPr lIns="55477" tIns="27738" rIns="55477" bIns="27738" anchor="b">
            <a:noAutofit/>
          </a:bodyPr>
          <a:lstStyle/>
          <a:p>
            <a:pPr algn="r">
              <a:lnSpc>
                <a:spcPct val="100000"/>
              </a:lnSpc>
            </a:pPr>
            <a:fld id="{37306C77-B72D-46BD-994A-9876738F6FCB}" type="slidenum">
              <a:rPr lang="en-US" sz="700" spc="-1">
                <a:solidFill>
                  <a:srgbClr val="000000"/>
                </a:solidFill>
              </a:rPr>
              <a:t>12</a:t>
            </a:fld>
            <a:endParaRPr lang="ru-RU" sz="700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831850" y="639763"/>
            <a:ext cx="3071813" cy="1727200"/>
          </a:xfrm>
          <a:prstGeom prst="rect">
            <a:avLst/>
          </a:prstGeom>
        </p:spPr>
      </p:sp>
      <p:sp>
        <p:nvSpPr>
          <p:cNvPr id="604" name="PlaceHolder 2"/>
          <p:cNvSpPr>
            <a:spLocks noGrp="1"/>
          </p:cNvSpPr>
          <p:nvPr>
            <p:ph type="body"/>
          </p:nvPr>
        </p:nvSpPr>
        <p:spPr>
          <a:xfrm>
            <a:off x="473604" y="2462754"/>
            <a:ext cx="3788585" cy="2014688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ru-RU" spc="-1" dirty="0">
              <a:latin typeface="Arial"/>
            </a:endParaRPr>
          </a:p>
        </p:txBody>
      </p:sp>
      <p:sp>
        <p:nvSpPr>
          <p:cNvPr id="605" name="TextShape 3"/>
          <p:cNvSpPr txBox="1"/>
          <p:nvPr/>
        </p:nvSpPr>
        <p:spPr>
          <a:xfrm>
            <a:off x="2682763" y="4860635"/>
            <a:ext cx="2052036" cy="256470"/>
          </a:xfrm>
          <a:prstGeom prst="rect">
            <a:avLst/>
          </a:prstGeom>
          <a:noFill/>
          <a:ln>
            <a:noFill/>
          </a:ln>
        </p:spPr>
        <p:txBody>
          <a:bodyPr lIns="55477" tIns="27738" rIns="55477" bIns="27738" anchor="b">
            <a:noAutofit/>
          </a:bodyPr>
          <a:lstStyle/>
          <a:p>
            <a:pPr algn="r">
              <a:lnSpc>
                <a:spcPct val="100000"/>
              </a:lnSpc>
            </a:pPr>
            <a:fld id="{4CE1707E-F10B-4FB0-A8D7-185C99367992}" type="slidenum">
              <a:rPr lang="en-US" sz="700" spc="-1">
                <a:solidFill>
                  <a:srgbClr val="000000"/>
                </a:solidFill>
              </a:rPr>
              <a:t>13</a:t>
            </a:fld>
            <a:endParaRPr lang="ru-RU" sz="700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831850" y="639763"/>
            <a:ext cx="3071813" cy="1727200"/>
          </a:xfrm>
          <a:prstGeom prst="rect">
            <a:avLst/>
          </a:prstGeom>
        </p:spPr>
      </p:sp>
      <p:sp>
        <p:nvSpPr>
          <p:cNvPr id="607" name="PlaceHolder 2"/>
          <p:cNvSpPr>
            <a:spLocks noGrp="1"/>
          </p:cNvSpPr>
          <p:nvPr>
            <p:ph type="body"/>
          </p:nvPr>
        </p:nvSpPr>
        <p:spPr>
          <a:xfrm>
            <a:off x="473604" y="2462754"/>
            <a:ext cx="3788585" cy="2014688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ru-RU" spc="-1" dirty="0">
              <a:latin typeface="Arial"/>
            </a:endParaRPr>
          </a:p>
        </p:txBody>
      </p:sp>
      <p:sp>
        <p:nvSpPr>
          <p:cNvPr id="608" name="TextShape 3"/>
          <p:cNvSpPr txBox="1"/>
          <p:nvPr/>
        </p:nvSpPr>
        <p:spPr>
          <a:xfrm>
            <a:off x="2682763" y="4860635"/>
            <a:ext cx="2052036" cy="256470"/>
          </a:xfrm>
          <a:prstGeom prst="rect">
            <a:avLst/>
          </a:prstGeom>
          <a:noFill/>
          <a:ln>
            <a:noFill/>
          </a:ln>
        </p:spPr>
        <p:txBody>
          <a:bodyPr lIns="55477" tIns="27738" rIns="55477" bIns="27738" anchor="b">
            <a:noAutofit/>
          </a:bodyPr>
          <a:lstStyle/>
          <a:p>
            <a:pPr algn="r">
              <a:lnSpc>
                <a:spcPct val="100000"/>
              </a:lnSpc>
            </a:pPr>
            <a:fld id="{667A26D9-965D-4D04-AA99-00A546EFDC94}" type="slidenum">
              <a:rPr lang="en-US" sz="700" spc="-1">
                <a:solidFill>
                  <a:srgbClr val="000000"/>
                </a:solidFill>
              </a:rPr>
              <a:t>14</a:t>
            </a:fld>
            <a:endParaRPr lang="ru-RU" sz="700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831850" y="639763"/>
            <a:ext cx="3071813" cy="1727200"/>
          </a:xfrm>
          <a:prstGeom prst="rect">
            <a:avLst/>
          </a:prstGeom>
        </p:spPr>
      </p:sp>
      <p:sp>
        <p:nvSpPr>
          <p:cNvPr id="610" name="PlaceHolder 2"/>
          <p:cNvSpPr>
            <a:spLocks noGrp="1"/>
          </p:cNvSpPr>
          <p:nvPr>
            <p:ph type="body"/>
          </p:nvPr>
        </p:nvSpPr>
        <p:spPr>
          <a:xfrm>
            <a:off x="473604" y="2462754"/>
            <a:ext cx="3788585" cy="2014688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ru-RU" spc="-1">
              <a:latin typeface="Arial"/>
            </a:endParaRPr>
          </a:p>
        </p:txBody>
      </p:sp>
      <p:sp>
        <p:nvSpPr>
          <p:cNvPr id="611" name="TextShape 3"/>
          <p:cNvSpPr txBox="1"/>
          <p:nvPr/>
        </p:nvSpPr>
        <p:spPr>
          <a:xfrm>
            <a:off x="2682763" y="4860635"/>
            <a:ext cx="2052036" cy="256470"/>
          </a:xfrm>
          <a:prstGeom prst="rect">
            <a:avLst/>
          </a:prstGeom>
          <a:noFill/>
          <a:ln>
            <a:noFill/>
          </a:ln>
        </p:spPr>
        <p:txBody>
          <a:bodyPr lIns="55477" tIns="27738" rIns="55477" bIns="27738" anchor="b">
            <a:noAutofit/>
          </a:bodyPr>
          <a:lstStyle/>
          <a:p>
            <a:pPr algn="r">
              <a:lnSpc>
                <a:spcPct val="100000"/>
              </a:lnSpc>
            </a:pPr>
            <a:fld id="{326435DF-4309-4DE8-A10B-51BADDE56069}" type="slidenum">
              <a:rPr lang="en-US" sz="700" spc="-1">
                <a:solidFill>
                  <a:srgbClr val="000000"/>
                </a:solidFill>
              </a:rPr>
              <a:t>15</a:t>
            </a:fld>
            <a:endParaRPr lang="ru-RU" sz="700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831850" y="639763"/>
            <a:ext cx="3071813" cy="1727200"/>
          </a:xfrm>
          <a:prstGeom prst="rect">
            <a:avLst/>
          </a:prstGeom>
        </p:spPr>
      </p:sp>
      <p:sp>
        <p:nvSpPr>
          <p:cNvPr id="613" name="PlaceHolder 2"/>
          <p:cNvSpPr>
            <a:spLocks noGrp="1"/>
          </p:cNvSpPr>
          <p:nvPr>
            <p:ph type="body"/>
          </p:nvPr>
        </p:nvSpPr>
        <p:spPr>
          <a:xfrm>
            <a:off x="473604" y="2462754"/>
            <a:ext cx="3788585" cy="2014688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de-DE" spc="-1" dirty="0">
              <a:latin typeface="Arial"/>
              <a:cs typeface="Arial"/>
            </a:endParaRPr>
          </a:p>
        </p:txBody>
      </p:sp>
      <p:sp>
        <p:nvSpPr>
          <p:cNvPr id="614" name="TextShape 3"/>
          <p:cNvSpPr txBox="1"/>
          <p:nvPr/>
        </p:nvSpPr>
        <p:spPr>
          <a:xfrm>
            <a:off x="2682763" y="4860635"/>
            <a:ext cx="2052036" cy="256470"/>
          </a:xfrm>
          <a:prstGeom prst="rect">
            <a:avLst/>
          </a:prstGeom>
          <a:noFill/>
          <a:ln>
            <a:noFill/>
          </a:ln>
        </p:spPr>
        <p:txBody>
          <a:bodyPr lIns="55477" tIns="27738" rIns="55477" bIns="27738" anchor="b">
            <a:noAutofit/>
          </a:bodyPr>
          <a:lstStyle/>
          <a:p>
            <a:pPr algn="r">
              <a:lnSpc>
                <a:spcPct val="100000"/>
              </a:lnSpc>
            </a:pPr>
            <a:fld id="{038C6A3B-28DC-424E-84AB-235C84CC53A5}" type="slidenum">
              <a:rPr lang="en-US" sz="700" spc="-1">
                <a:solidFill>
                  <a:srgbClr val="000000"/>
                </a:solidFill>
              </a:rPr>
              <a:t>16</a:t>
            </a:fld>
            <a:endParaRPr lang="ru-RU" sz="700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831850" y="639763"/>
            <a:ext cx="3071813" cy="1727200"/>
          </a:xfrm>
          <a:prstGeom prst="rect">
            <a:avLst/>
          </a:prstGeom>
        </p:spPr>
      </p:sp>
      <p:sp>
        <p:nvSpPr>
          <p:cNvPr id="628" name="PlaceHolder 2"/>
          <p:cNvSpPr>
            <a:spLocks noGrp="1"/>
          </p:cNvSpPr>
          <p:nvPr>
            <p:ph type="body"/>
          </p:nvPr>
        </p:nvSpPr>
        <p:spPr>
          <a:xfrm>
            <a:off x="473604" y="2462754"/>
            <a:ext cx="3788585" cy="2014688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ru-RU" spc="-1" dirty="0">
              <a:latin typeface="Arial"/>
            </a:endParaRPr>
          </a:p>
        </p:txBody>
      </p:sp>
      <p:sp>
        <p:nvSpPr>
          <p:cNvPr id="629" name="TextShape 3"/>
          <p:cNvSpPr txBox="1"/>
          <p:nvPr/>
        </p:nvSpPr>
        <p:spPr>
          <a:xfrm>
            <a:off x="2682763" y="4860635"/>
            <a:ext cx="2052036" cy="256470"/>
          </a:xfrm>
          <a:prstGeom prst="rect">
            <a:avLst/>
          </a:prstGeom>
          <a:noFill/>
          <a:ln>
            <a:noFill/>
          </a:ln>
        </p:spPr>
        <p:txBody>
          <a:bodyPr lIns="55477" tIns="27738" rIns="55477" bIns="27738" anchor="b">
            <a:noAutofit/>
          </a:bodyPr>
          <a:lstStyle/>
          <a:p>
            <a:pPr algn="r">
              <a:lnSpc>
                <a:spcPct val="100000"/>
              </a:lnSpc>
            </a:pPr>
            <a:fld id="{D88A551C-6EAF-4E2F-BF7A-2E55D2F684AB}" type="slidenum">
              <a:rPr lang="en-US" sz="700" spc="-1">
                <a:solidFill>
                  <a:srgbClr val="000000"/>
                </a:solidFill>
              </a:rPr>
              <a:t>17</a:t>
            </a:fld>
            <a:endParaRPr lang="ru-RU" sz="700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831850" y="639763"/>
            <a:ext cx="3071813" cy="1727200"/>
          </a:xfrm>
          <a:prstGeom prst="rect">
            <a:avLst/>
          </a:prstGeom>
        </p:spPr>
      </p:sp>
      <p:sp>
        <p:nvSpPr>
          <p:cNvPr id="631" name="PlaceHolder 2"/>
          <p:cNvSpPr>
            <a:spLocks noGrp="1"/>
          </p:cNvSpPr>
          <p:nvPr>
            <p:ph type="body"/>
          </p:nvPr>
        </p:nvSpPr>
        <p:spPr>
          <a:xfrm>
            <a:off x="473604" y="2462754"/>
            <a:ext cx="3788585" cy="2014688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ru-RU" spc="-1" dirty="0">
              <a:latin typeface="Arial"/>
            </a:endParaRPr>
          </a:p>
        </p:txBody>
      </p:sp>
      <p:sp>
        <p:nvSpPr>
          <p:cNvPr id="632" name="TextShape 3"/>
          <p:cNvSpPr txBox="1"/>
          <p:nvPr/>
        </p:nvSpPr>
        <p:spPr>
          <a:xfrm>
            <a:off x="2682763" y="4860635"/>
            <a:ext cx="2052036" cy="256470"/>
          </a:xfrm>
          <a:prstGeom prst="rect">
            <a:avLst/>
          </a:prstGeom>
          <a:noFill/>
          <a:ln>
            <a:noFill/>
          </a:ln>
        </p:spPr>
        <p:txBody>
          <a:bodyPr lIns="55477" tIns="27738" rIns="55477" bIns="27738" anchor="b">
            <a:noAutofit/>
          </a:bodyPr>
          <a:lstStyle/>
          <a:p>
            <a:pPr algn="r">
              <a:lnSpc>
                <a:spcPct val="100000"/>
              </a:lnSpc>
            </a:pPr>
            <a:fld id="{69E76E6D-EC47-4CD3-91C8-4F7E1EE84E4F}" type="slidenum">
              <a:rPr lang="en-US" sz="700" spc="-1">
                <a:solidFill>
                  <a:srgbClr val="000000"/>
                </a:solidFill>
              </a:rPr>
              <a:t>18</a:t>
            </a:fld>
            <a:endParaRPr lang="ru-RU" sz="700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831850" y="639763"/>
            <a:ext cx="3071813" cy="1727200"/>
          </a:xfrm>
          <a:prstGeom prst="rect">
            <a:avLst/>
          </a:prstGeom>
        </p:spPr>
      </p:sp>
      <p:sp>
        <p:nvSpPr>
          <p:cNvPr id="550" name="PlaceHolder 2"/>
          <p:cNvSpPr>
            <a:spLocks noGrp="1"/>
          </p:cNvSpPr>
          <p:nvPr>
            <p:ph type="body"/>
          </p:nvPr>
        </p:nvSpPr>
        <p:spPr>
          <a:xfrm>
            <a:off x="473604" y="2462754"/>
            <a:ext cx="3788585" cy="2014688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ru-RU" spc="-1" dirty="0">
              <a:latin typeface="Arial"/>
            </a:endParaRPr>
          </a:p>
        </p:txBody>
      </p:sp>
      <p:sp>
        <p:nvSpPr>
          <p:cNvPr id="551" name="TextShape 3"/>
          <p:cNvSpPr txBox="1"/>
          <p:nvPr/>
        </p:nvSpPr>
        <p:spPr>
          <a:xfrm>
            <a:off x="2682763" y="4860635"/>
            <a:ext cx="2052036" cy="256470"/>
          </a:xfrm>
          <a:prstGeom prst="rect">
            <a:avLst/>
          </a:prstGeom>
          <a:noFill/>
          <a:ln>
            <a:noFill/>
          </a:ln>
        </p:spPr>
        <p:txBody>
          <a:bodyPr lIns="55477" tIns="27738" rIns="55477" bIns="27738" anchor="b">
            <a:noAutofit/>
          </a:bodyPr>
          <a:lstStyle/>
          <a:p>
            <a:pPr algn="r">
              <a:lnSpc>
                <a:spcPct val="100000"/>
              </a:lnSpc>
            </a:pPr>
            <a:fld id="{6C9862F8-3117-4EE3-91EA-1C02AB4883A8}" type="slidenum">
              <a:rPr lang="en-US" sz="700" spc="-1">
                <a:solidFill>
                  <a:srgbClr val="000000"/>
                </a:solidFill>
              </a:rPr>
              <a:t>2</a:t>
            </a:fld>
            <a:endParaRPr lang="ru-RU" sz="700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831850" y="639763"/>
            <a:ext cx="3071813" cy="1727200"/>
          </a:xfrm>
          <a:prstGeom prst="rect">
            <a:avLst/>
          </a:prstGeom>
        </p:spPr>
      </p:sp>
      <p:sp>
        <p:nvSpPr>
          <p:cNvPr id="553" name="PlaceHolder 2"/>
          <p:cNvSpPr>
            <a:spLocks noGrp="1"/>
          </p:cNvSpPr>
          <p:nvPr>
            <p:ph type="body"/>
          </p:nvPr>
        </p:nvSpPr>
        <p:spPr>
          <a:xfrm>
            <a:off x="473604" y="2462754"/>
            <a:ext cx="3788585" cy="2014688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ru-RU" spc="-1" dirty="0">
              <a:latin typeface="Arial"/>
            </a:endParaRPr>
          </a:p>
        </p:txBody>
      </p:sp>
      <p:sp>
        <p:nvSpPr>
          <p:cNvPr id="554" name="TextShape 3"/>
          <p:cNvSpPr txBox="1"/>
          <p:nvPr/>
        </p:nvSpPr>
        <p:spPr>
          <a:xfrm>
            <a:off x="2682763" y="4860635"/>
            <a:ext cx="2052036" cy="256470"/>
          </a:xfrm>
          <a:prstGeom prst="rect">
            <a:avLst/>
          </a:prstGeom>
          <a:noFill/>
          <a:ln>
            <a:noFill/>
          </a:ln>
        </p:spPr>
        <p:txBody>
          <a:bodyPr lIns="55477" tIns="27738" rIns="55477" bIns="27738" anchor="b">
            <a:noAutofit/>
          </a:bodyPr>
          <a:lstStyle/>
          <a:p>
            <a:pPr algn="r">
              <a:lnSpc>
                <a:spcPct val="100000"/>
              </a:lnSpc>
            </a:pPr>
            <a:fld id="{FC4F9640-44E7-4977-884A-031F31EB87BE}" type="slidenum">
              <a:rPr lang="en-US" sz="700" spc="-1">
                <a:solidFill>
                  <a:srgbClr val="000000"/>
                </a:solidFill>
              </a:rPr>
              <a:t>3</a:t>
            </a:fld>
            <a:endParaRPr lang="ru-RU" sz="700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831850" y="639763"/>
            <a:ext cx="3071813" cy="1727200"/>
          </a:xfrm>
          <a:prstGeom prst="rect">
            <a:avLst/>
          </a:prstGeom>
        </p:spPr>
      </p:sp>
      <p:sp>
        <p:nvSpPr>
          <p:cNvPr id="556" name="PlaceHolder 2"/>
          <p:cNvSpPr>
            <a:spLocks noGrp="1"/>
          </p:cNvSpPr>
          <p:nvPr>
            <p:ph type="body"/>
          </p:nvPr>
        </p:nvSpPr>
        <p:spPr>
          <a:xfrm>
            <a:off x="473604" y="2462754"/>
            <a:ext cx="3788585" cy="2014688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ru-RU" spc="-1" dirty="0">
              <a:latin typeface="Arial"/>
            </a:endParaRPr>
          </a:p>
        </p:txBody>
      </p:sp>
      <p:sp>
        <p:nvSpPr>
          <p:cNvPr id="557" name="TextShape 3"/>
          <p:cNvSpPr txBox="1"/>
          <p:nvPr/>
        </p:nvSpPr>
        <p:spPr>
          <a:xfrm>
            <a:off x="2682763" y="4860635"/>
            <a:ext cx="2052036" cy="256470"/>
          </a:xfrm>
          <a:prstGeom prst="rect">
            <a:avLst/>
          </a:prstGeom>
          <a:noFill/>
          <a:ln>
            <a:noFill/>
          </a:ln>
        </p:spPr>
        <p:txBody>
          <a:bodyPr lIns="55477" tIns="27738" rIns="55477" bIns="27738" anchor="b">
            <a:noAutofit/>
          </a:bodyPr>
          <a:lstStyle/>
          <a:p>
            <a:pPr algn="r">
              <a:lnSpc>
                <a:spcPct val="100000"/>
              </a:lnSpc>
            </a:pPr>
            <a:fld id="{F94958A6-BAE1-460A-9AC2-C175929CD7B6}" type="slidenum">
              <a:rPr lang="en-US" sz="700" spc="-1">
                <a:solidFill>
                  <a:srgbClr val="000000"/>
                </a:solidFill>
              </a:rPr>
              <a:t>4</a:t>
            </a:fld>
            <a:endParaRPr lang="ru-RU" sz="700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171370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831850" y="639763"/>
            <a:ext cx="3071813" cy="1727200"/>
          </a:xfrm>
          <a:prstGeom prst="rect">
            <a:avLst/>
          </a:prstGeom>
        </p:spPr>
      </p:sp>
      <p:sp>
        <p:nvSpPr>
          <p:cNvPr id="556" name="PlaceHolder 2"/>
          <p:cNvSpPr>
            <a:spLocks noGrp="1"/>
          </p:cNvSpPr>
          <p:nvPr>
            <p:ph type="body"/>
          </p:nvPr>
        </p:nvSpPr>
        <p:spPr>
          <a:xfrm>
            <a:off x="473604" y="2462754"/>
            <a:ext cx="3788585" cy="2014688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dirty="0">
              <a:latin typeface="Arial"/>
              <a:cs typeface="Arial"/>
            </a:endParaRPr>
          </a:p>
        </p:txBody>
      </p:sp>
      <p:sp>
        <p:nvSpPr>
          <p:cNvPr id="557" name="TextShape 3"/>
          <p:cNvSpPr txBox="1"/>
          <p:nvPr/>
        </p:nvSpPr>
        <p:spPr>
          <a:xfrm>
            <a:off x="2682763" y="4860635"/>
            <a:ext cx="2052036" cy="256470"/>
          </a:xfrm>
          <a:prstGeom prst="rect">
            <a:avLst/>
          </a:prstGeom>
          <a:noFill/>
          <a:ln>
            <a:noFill/>
          </a:ln>
        </p:spPr>
        <p:txBody>
          <a:bodyPr lIns="55477" tIns="27738" rIns="55477" bIns="27738" anchor="b">
            <a:noAutofit/>
          </a:bodyPr>
          <a:lstStyle/>
          <a:p>
            <a:pPr algn="r">
              <a:lnSpc>
                <a:spcPct val="100000"/>
              </a:lnSpc>
            </a:pPr>
            <a:fld id="{F94958A6-BAE1-460A-9AC2-C175929CD7B6}" type="slidenum">
              <a:rPr lang="en-US" sz="700" spc="-1">
                <a:solidFill>
                  <a:srgbClr val="000000"/>
                </a:solidFill>
              </a:rPr>
              <a:t>5</a:t>
            </a:fld>
            <a:endParaRPr lang="ru-RU" sz="700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814205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831850" y="639763"/>
            <a:ext cx="3071813" cy="1727200"/>
          </a:xfrm>
          <a:prstGeom prst="rect">
            <a:avLst/>
          </a:prstGeom>
        </p:spPr>
      </p:sp>
      <p:sp>
        <p:nvSpPr>
          <p:cNvPr id="574" name="PlaceHolder 2"/>
          <p:cNvSpPr>
            <a:spLocks noGrp="1"/>
          </p:cNvSpPr>
          <p:nvPr>
            <p:ph type="body"/>
          </p:nvPr>
        </p:nvSpPr>
        <p:spPr>
          <a:xfrm>
            <a:off x="473604" y="2462754"/>
            <a:ext cx="3788585" cy="2014688"/>
          </a:xfrm>
          <a:prstGeom prst="rect">
            <a:avLst/>
          </a:prstGeom>
        </p:spPr>
        <p:txBody>
          <a:bodyPr>
            <a:noAutofit/>
          </a:bodyPr>
          <a:lstStyle/>
          <a:p>
            <a:pPr marL="208037" indent="-208037">
              <a:buFontTx/>
              <a:buChar char="-"/>
            </a:pPr>
            <a:endParaRPr lang="ru-RU" spc="-1" dirty="0">
              <a:latin typeface="Arial"/>
            </a:endParaRPr>
          </a:p>
        </p:txBody>
      </p:sp>
      <p:sp>
        <p:nvSpPr>
          <p:cNvPr id="575" name="TextShape 3"/>
          <p:cNvSpPr txBox="1"/>
          <p:nvPr/>
        </p:nvSpPr>
        <p:spPr>
          <a:xfrm>
            <a:off x="2682763" y="4860635"/>
            <a:ext cx="2052036" cy="256470"/>
          </a:xfrm>
          <a:prstGeom prst="rect">
            <a:avLst/>
          </a:prstGeom>
          <a:noFill/>
          <a:ln>
            <a:noFill/>
          </a:ln>
        </p:spPr>
        <p:txBody>
          <a:bodyPr lIns="55477" tIns="27738" rIns="55477" bIns="27738" anchor="b">
            <a:noAutofit/>
          </a:bodyPr>
          <a:lstStyle/>
          <a:p>
            <a:pPr algn="r">
              <a:lnSpc>
                <a:spcPct val="100000"/>
              </a:lnSpc>
            </a:pPr>
            <a:fld id="{BECEE67F-9FCE-4D40-BD59-5C76B4452613}" type="slidenum">
              <a:rPr lang="en-US" sz="700" spc="-1">
                <a:solidFill>
                  <a:srgbClr val="000000"/>
                </a:solidFill>
              </a:rPr>
              <a:t>6</a:t>
            </a:fld>
            <a:endParaRPr lang="ru-RU" sz="700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831850" y="639763"/>
            <a:ext cx="3071813" cy="1727200"/>
          </a:xfrm>
          <a:prstGeom prst="rect">
            <a:avLst/>
          </a:prstGeom>
        </p:spPr>
      </p:sp>
      <p:sp>
        <p:nvSpPr>
          <p:cNvPr id="577" name="PlaceHolder 2"/>
          <p:cNvSpPr>
            <a:spLocks noGrp="1"/>
          </p:cNvSpPr>
          <p:nvPr>
            <p:ph type="body"/>
          </p:nvPr>
        </p:nvSpPr>
        <p:spPr>
          <a:xfrm>
            <a:off x="473604" y="2462754"/>
            <a:ext cx="3788585" cy="2014688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ru-RU" spc="-1" dirty="0">
              <a:latin typeface="Arial"/>
            </a:endParaRPr>
          </a:p>
        </p:txBody>
      </p:sp>
      <p:sp>
        <p:nvSpPr>
          <p:cNvPr id="578" name="TextShape 3"/>
          <p:cNvSpPr txBox="1"/>
          <p:nvPr/>
        </p:nvSpPr>
        <p:spPr>
          <a:xfrm>
            <a:off x="2682763" y="4860635"/>
            <a:ext cx="2052036" cy="256470"/>
          </a:xfrm>
          <a:prstGeom prst="rect">
            <a:avLst/>
          </a:prstGeom>
          <a:noFill/>
          <a:ln>
            <a:noFill/>
          </a:ln>
        </p:spPr>
        <p:txBody>
          <a:bodyPr lIns="55477" tIns="27738" rIns="55477" bIns="27738" anchor="b">
            <a:noAutofit/>
          </a:bodyPr>
          <a:lstStyle/>
          <a:p>
            <a:pPr algn="r">
              <a:lnSpc>
                <a:spcPct val="100000"/>
              </a:lnSpc>
            </a:pPr>
            <a:fld id="{3DD188A4-50D2-429E-9EDC-B4CE058A5408}" type="slidenum">
              <a:rPr lang="en-US" sz="700" spc="-1">
                <a:solidFill>
                  <a:srgbClr val="000000"/>
                </a:solidFill>
              </a:rPr>
              <a:t>7</a:t>
            </a:fld>
            <a:endParaRPr lang="ru-RU" sz="700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831850" y="639763"/>
            <a:ext cx="3071813" cy="1727200"/>
          </a:xfrm>
          <a:prstGeom prst="rect">
            <a:avLst/>
          </a:prstGeom>
        </p:spPr>
      </p:sp>
      <p:sp>
        <p:nvSpPr>
          <p:cNvPr id="583" name="PlaceHolder 2"/>
          <p:cNvSpPr>
            <a:spLocks noGrp="1"/>
          </p:cNvSpPr>
          <p:nvPr>
            <p:ph type="body"/>
          </p:nvPr>
        </p:nvSpPr>
        <p:spPr>
          <a:xfrm>
            <a:off x="473604" y="2462754"/>
            <a:ext cx="3788585" cy="2014688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ru-RU" spc="-1" dirty="0">
              <a:latin typeface="Arial"/>
            </a:endParaRPr>
          </a:p>
        </p:txBody>
      </p:sp>
      <p:sp>
        <p:nvSpPr>
          <p:cNvPr id="584" name="TextShape 3"/>
          <p:cNvSpPr txBox="1"/>
          <p:nvPr/>
        </p:nvSpPr>
        <p:spPr>
          <a:xfrm>
            <a:off x="2682763" y="4860635"/>
            <a:ext cx="2052036" cy="256470"/>
          </a:xfrm>
          <a:prstGeom prst="rect">
            <a:avLst/>
          </a:prstGeom>
          <a:noFill/>
          <a:ln>
            <a:noFill/>
          </a:ln>
        </p:spPr>
        <p:txBody>
          <a:bodyPr lIns="55477" tIns="27738" rIns="55477" bIns="27738" anchor="b">
            <a:noAutofit/>
          </a:bodyPr>
          <a:lstStyle/>
          <a:p>
            <a:pPr algn="r">
              <a:lnSpc>
                <a:spcPct val="100000"/>
              </a:lnSpc>
            </a:pPr>
            <a:fld id="{7D7DB84F-967F-478C-833B-CBB923C4C9D2}" type="slidenum">
              <a:rPr lang="en-US" sz="700" spc="-1">
                <a:solidFill>
                  <a:srgbClr val="000000"/>
                </a:solidFill>
              </a:rPr>
              <a:t>8</a:t>
            </a:fld>
            <a:endParaRPr lang="ru-RU" sz="700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502965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831850" y="639763"/>
            <a:ext cx="3071813" cy="1727200"/>
          </a:xfrm>
          <a:prstGeom prst="rect">
            <a:avLst/>
          </a:prstGeom>
        </p:spPr>
      </p:sp>
      <p:sp>
        <p:nvSpPr>
          <p:cNvPr id="586" name="PlaceHolder 2"/>
          <p:cNvSpPr>
            <a:spLocks noGrp="1"/>
          </p:cNvSpPr>
          <p:nvPr>
            <p:ph type="body"/>
          </p:nvPr>
        </p:nvSpPr>
        <p:spPr>
          <a:xfrm>
            <a:off x="473604" y="2462754"/>
            <a:ext cx="3788585" cy="2014688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ru-RU" spc="-1" dirty="0">
              <a:latin typeface="Arial"/>
            </a:endParaRPr>
          </a:p>
        </p:txBody>
      </p:sp>
      <p:sp>
        <p:nvSpPr>
          <p:cNvPr id="587" name="TextShape 3"/>
          <p:cNvSpPr txBox="1"/>
          <p:nvPr/>
        </p:nvSpPr>
        <p:spPr>
          <a:xfrm>
            <a:off x="2682763" y="4860635"/>
            <a:ext cx="2052036" cy="256470"/>
          </a:xfrm>
          <a:prstGeom prst="rect">
            <a:avLst/>
          </a:prstGeom>
          <a:noFill/>
          <a:ln>
            <a:noFill/>
          </a:ln>
        </p:spPr>
        <p:txBody>
          <a:bodyPr lIns="55477" tIns="27738" rIns="55477" bIns="27738" anchor="b">
            <a:noAutofit/>
          </a:bodyPr>
          <a:lstStyle/>
          <a:p>
            <a:pPr algn="r">
              <a:lnSpc>
                <a:spcPct val="100000"/>
              </a:lnSpc>
            </a:pPr>
            <a:fld id="{04BE6DF1-AE3B-489D-88A9-EA3D45FED8F3}" type="slidenum">
              <a:rPr lang="en-US" sz="700" spc="-1">
                <a:solidFill>
                  <a:srgbClr val="000000"/>
                </a:solidFill>
              </a:rPr>
              <a:t>9</a:t>
            </a:fld>
            <a:endParaRPr lang="ru-RU" sz="700" spc="-1"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1645884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914400" y="5523120"/>
            <a:ext cx="1645884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803160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9348120" y="2406960"/>
            <a:ext cx="803160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914400" y="5523120"/>
            <a:ext cx="803160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9348120" y="5523120"/>
            <a:ext cx="803160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529956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6479280" y="2406960"/>
            <a:ext cx="529956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12044160" y="2406960"/>
            <a:ext cx="529956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914400" y="5523120"/>
            <a:ext cx="529956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6479280" y="5523120"/>
            <a:ext cx="529956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12044160" y="5523120"/>
            <a:ext cx="529956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914400" y="2406960"/>
            <a:ext cx="16458840" cy="596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16458840" cy="5965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8031600" cy="5965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9348120" y="2406960"/>
            <a:ext cx="8031600" cy="5965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914400" y="410400"/>
            <a:ext cx="16458840" cy="7962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803160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9348120" y="2406960"/>
            <a:ext cx="8031600" cy="5965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914400" y="5523120"/>
            <a:ext cx="803160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8031600" cy="5965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9348120" y="2406960"/>
            <a:ext cx="803160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9348120" y="5523120"/>
            <a:ext cx="803160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803160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9348120" y="2406960"/>
            <a:ext cx="803160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914400" y="5523120"/>
            <a:ext cx="1645884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Для правки текста заглавия щёлкните мышью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16458840" cy="5965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400" b="0" strike="noStrike" spc="-1">
                <a:solidFill>
                  <a:srgbClr val="000000"/>
                </a:solidFill>
                <a:latin typeface="Calibri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jpe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7.pn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32.png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hyperlink" Target="http://www.icye.ch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38.png"/><Relationship Id="rId4" Type="http://schemas.openxmlformats.org/officeDocument/2006/relationships/image" Target="../media/image5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jpeg"/><Relationship Id="rId5" Type="http://schemas.openxmlformats.org/officeDocument/2006/relationships/image" Target="../media/image7.png"/><Relationship Id="rId4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7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5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7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31.jpe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jpe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hyperlink" Target="http://www.icye.ch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4" descr="Ein Bild, das Himmel, draußen, Boden, Natur enthält.&#10;&#10;Beschreibung automatisch generiert.">
            <a:extLst>
              <a:ext uri="{FF2B5EF4-FFF2-40B4-BE49-F238E27FC236}">
                <a16:creationId xmlns:a16="http://schemas.microsoft.com/office/drawing/2014/main" id="{409117C2-8F31-4AF5-BF04-0368BA3C64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8" t="-543" r="27372" b="708"/>
          <a:stretch/>
        </p:blipFill>
        <p:spPr>
          <a:xfrm>
            <a:off x="7328847" y="-74388"/>
            <a:ext cx="10982860" cy="10375080"/>
          </a:xfrm>
          <a:prstGeom prst="rect">
            <a:avLst/>
          </a:prstGeom>
        </p:spPr>
      </p:pic>
      <p:pic>
        <p:nvPicPr>
          <p:cNvPr id="45" name="Object 2" descr="preencoded.png"/>
          <p:cNvPicPr/>
          <p:nvPr/>
        </p:nvPicPr>
        <p:blipFill>
          <a:blip r:embed="rId4"/>
          <a:stretch/>
        </p:blipFill>
        <p:spPr>
          <a:xfrm>
            <a:off x="866880" y="981000"/>
            <a:ext cx="8848440" cy="4514400"/>
          </a:xfrm>
          <a:prstGeom prst="rect">
            <a:avLst/>
          </a:prstGeom>
          <a:ln>
            <a:noFill/>
          </a:ln>
        </p:spPr>
      </p:pic>
      <p:pic>
        <p:nvPicPr>
          <p:cNvPr id="46" name="Object 3" descr="preencoded.png"/>
          <p:cNvPicPr/>
          <p:nvPr/>
        </p:nvPicPr>
        <p:blipFill>
          <a:blip r:embed="rId5"/>
          <a:stretch/>
        </p:blipFill>
        <p:spPr>
          <a:xfrm>
            <a:off x="838080" y="5591160"/>
            <a:ext cx="8848440" cy="1961640"/>
          </a:xfrm>
          <a:prstGeom prst="rect">
            <a:avLst/>
          </a:prstGeom>
          <a:ln>
            <a:noFill/>
          </a:ln>
        </p:spPr>
      </p:pic>
      <p:pic>
        <p:nvPicPr>
          <p:cNvPr id="47" name="Object 4" descr="preencoded.png"/>
          <p:cNvPicPr/>
          <p:nvPr/>
        </p:nvPicPr>
        <p:blipFill>
          <a:blip r:embed="rId6"/>
          <a:stretch/>
        </p:blipFill>
        <p:spPr>
          <a:xfrm>
            <a:off x="14935320" y="8305920"/>
            <a:ext cx="2943000" cy="1485720"/>
          </a:xfrm>
          <a:prstGeom prst="rect">
            <a:avLst/>
          </a:prstGeom>
          <a:ln>
            <a:noFill/>
          </a:ln>
        </p:spPr>
      </p:pic>
      <p:pic>
        <p:nvPicPr>
          <p:cNvPr id="48" name="Object 5" descr="preencoded.png"/>
          <p:cNvPicPr/>
          <p:nvPr/>
        </p:nvPicPr>
        <p:blipFill>
          <a:blip r:embed="rId7"/>
          <a:stretch/>
        </p:blipFill>
        <p:spPr>
          <a:xfrm rot="360000">
            <a:off x="322797" y="3961980"/>
            <a:ext cx="17638173" cy="7181640"/>
          </a:xfrm>
          <a:prstGeom prst="rect">
            <a:avLst/>
          </a:prstGeom>
          <a:ln>
            <a:noFill/>
          </a:ln>
        </p:spPr>
      </p:pic>
      <p:sp>
        <p:nvSpPr>
          <p:cNvPr id="49" name="CustomShape 1"/>
          <p:cNvSpPr/>
          <p:nvPr/>
        </p:nvSpPr>
        <p:spPr>
          <a:xfrm>
            <a:off x="809640" y="1714680"/>
            <a:ext cx="8391240" cy="2304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ts val="9074"/>
              </a:lnSpc>
            </a:pPr>
            <a:r>
              <a:rPr lang="en-US" sz="4800" b="1" strike="noStrike" spc="-1" dirty="0" err="1">
                <a:solidFill>
                  <a:srgbClr val="023477"/>
                </a:solidFill>
                <a:latin typeface="Cormorant Bold"/>
                <a:ea typeface="Cormorant Bold"/>
              </a:rPr>
              <a:t>Informationen</a:t>
            </a:r>
            <a:r>
              <a:rPr lang="en-US" sz="4800" b="1" strike="noStrike" spc="-1" dirty="0">
                <a:solidFill>
                  <a:srgbClr val="023477"/>
                </a:solidFill>
                <a:latin typeface="Cormorant Bold"/>
                <a:ea typeface="Cormorant Bold"/>
              </a:rPr>
              <a:t> </a:t>
            </a:r>
            <a:r>
              <a:rPr lang="en-US" sz="4800" b="1" strike="noStrike" spc="-1" dirty="0" err="1">
                <a:solidFill>
                  <a:srgbClr val="023477"/>
                </a:solidFill>
                <a:latin typeface="Cormorant Bold"/>
                <a:ea typeface="Cormorant Bold"/>
              </a:rPr>
              <a:t>zu</a:t>
            </a:r>
            <a:r>
              <a:rPr lang="en-US" sz="4800" b="1" strike="noStrike" spc="-1" dirty="0">
                <a:solidFill>
                  <a:srgbClr val="023477"/>
                </a:solidFill>
                <a:latin typeface="Cormorant Bold"/>
                <a:ea typeface="Cormorant Bold"/>
              </a:rPr>
              <a:t> den </a:t>
            </a:r>
            <a:r>
              <a:rPr lang="en-US" sz="4800" b="1" strike="noStrike" spc="-1" dirty="0" err="1">
                <a:solidFill>
                  <a:srgbClr val="023477"/>
                </a:solidFill>
                <a:latin typeface="Cormorant Bold"/>
                <a:ea typeface="Cormorant Bold"/>
              </a:rPr>
              <a:t>Freiwilligenprogrammen</a:t>
            </a:r>
            <a:endParaRPr lang="ru-RU" sz="4800" b="0" strike="noStrike" spc="-1" dirty="0">
              <a:latin typeface="Cormorant Bold"/>
            </a:endParaRPr>
          </a:p>
        </p:txBody>
      </p:sp>
      <p:sp>
        <p:nvSpPr>
          <p:cNvPr id="50" name="CustomShape 2"/>
          <p:cNvSpPr/>
          <p:nvPr/>
        </p:nvSpPr>
        <p:spPr>
          <a:xfrm>
            <a:off x="2147820" y="5928360"/>
            <a:ext cx="5714880" cy="115871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4799"/>
              </a:lnSpc>
            </a:pPr>
            <a:r>
              <a:rPr lang="en-US" sz="4100" spc="-1" dirty="0">
                <a:solidFill>
                  <a:srgbClr val="023477"/>
                </a:solidFill>
                <a:latin typeface="Dubai Regular"/>
              </a:rPr>
              <a:t>ICYE Schweiz</a:t>
            </a:r>
          </a:p>
          <a:p>
            <a:pPr algn="ctr">
              <a:lnSpc>
                <a:spcPts val="4799"/>
              </a:lnSpc>
            </a:pPr>
            <a:r>
              <a:rPr lang="en-US" sz="4100" spc="-1" dirty="0">
                <a:solidFill>
                  <a:srgbClr val="023477"/>
                </a:solidFill>
                <a:latin typeface="Dubai Regular"/>
              </a:rPr>
              <a:t>www.icye.ch</a:t>
            </a:r>
          </a:p>
          <a:p>
            <a:pPr algn="ctr">
              <a:lnSpc>
                <a:spcPts val="4799"/>
              </a:lnSpc>
            </a:pPr>
            <a:endParaRPr lang="en-US" sz="4100" spc="-1" dirty="0">
              <a:solidFill>
                <a:srgbClr val="023477"/>
              </a:solidFill>
              <a:latin typeface="Dubai Regular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Object 1" descr="preencoded.png"/>
          <p:cNvPicPr/>
          <p:nvPr/>
        </p:nvPicPr>
        <p:blipFill>
          <a:blip r:embed="rId3"/>
          <a:stretch/>
        </p:blipFill>
        <p:spPr>
          <a:xfrm>
            <a:off x="45831" y="76252"/>
            <a:ext cx="18306720" cy="6210000"/>
          </a:xfrm>
          <a:prstGeom prst="rect">
            <a:avLst/>
          </a:prstGeom>
          <a:ln>
            <a:noFill/>
          </a:ln>
        </p:spPr>
      </p:pic>
      <p:pic>
        <p:nvPicPr>
          <p:cNvPr id="275" name="Object 2" descr="preencoded.png"/>
          <p:cNvPicPr/>
          <p:nvPr/>
        </p:nvPicPr>
        <p:blipFill>
          <a:blip r:embed="rId4"/>
          <a:stretch/>
        </p:blipFill>
        <p:spPr>
          <a:xfrm>
            <a:off x="16106760" y="9124920"/>
            <a:ext cx="1657080" cy="837720"/>
          </a:xfrm>
          <a:prstGeom prst="rect">
            <a:avLst/>
          </a:prstGeom>
          <a:ln>
            <a:noFill/>
          </a:ln>
        </p:spPr>
      </p:pic>
      <p:pic>
        <p:nvPicPr>
          <p:cNvPr id="276" name="Object 3" descr="preencoded.png"/>
          <p:cNvPicPr/>
          <p:nvPr/>
        </p:nvPicPr>
        <p:blipFill>
          <a:blip r:embed="rId5"/>
          <a:stretch/>
        </p:blipFill>
        <p:spPr>
          <a:xfrm rot="5400000">
            <a:off x="8824097" y="104082"/>
            <a:ext cx="1733040" cy="6343200"/>
          </a:xfrm>
          <a:prstGeom prst="rect">
            <a:avLst/>
          </a:prstGeom>
          <a:ln>
            <a:noFill/>
          </a:ln>
        </p:spPr>
      </p:pic>
      <p:pic>
        <p:nvPicPr>
          <p:cNvPr id="277" name="Object 4" descr="preencoded.png"/>
          <p:cNvPicPr/>
          <p:nvPr/>
        </p:nvPicPr>
        <p:blipFill>
          <a:blip r:embed="rId6"/>
          <a:stretch/>
        </p:blipFill>
        <p:spPr>
          <a:xfrm rot="5400000">
            <a:off x="4610639" y="4416285"/>
            <a:ext cx="1733040" cy="5505120"/>
          </a:xfrm>
          <a:prstGeom prst="rect">
            <a:avLst/>
          </a:prstGeom>
          <a:ln>
            <a:noFill/>
          </a:ln>
        </p:spPr>
      </p:pic>
      <p:pic>
        <p:nvPicPr>
          <p:cNvPr id="278" name="Object 5" descr="preencoded.png"/>
          <p:cNvPicPr/>
          <p:nvPr/>
        </p:nvPicPr>
        <p:blipFill>
          <a:blip r:embed="rId7"/>
          <a:stretch/>
        </p:blipFill>
        <p:spPr>
          <a:xfrm rot="5400000">
            <a:off x="8332671" y="6287793"/>
            <a:ext cx="1733040" cy="5616655"/>
          </a:xfrm>
          <a:prstGeom prst="rect">
            <a:avLst/>
          </a:prstGeom>
          <a:ln>
            <a:noFill/>
          </a:ln>
        </p:spPr>
      </p:pic>
      <p:pic>
        <p:nvPicPr>
          <p:cNvPr id="279" name="Object 6" descr="preencoded.png"/>
          <p:cNvPicPr/>
          <p:nvPr/>
        </p:nvPicPr>
        <p:blipFill>
          <a:blip r:embed="rId5"/>
          <a:stretch/>
        </p:blipFill>
        <p:spPr>
          <a:xfrm rot="5400000">
            <a:off x="13096518" y="3981172"/>
            <a:ext cx="1733040" cy="6343200"/>
          </a:xfrm>
          <a:prstGeom prst="rect">
            <a:avLst/>
          </a:prstGeom>
          <a:ln>
            <a:noFill/>
          </a:ln>
        </p:spPr>
      </p:pic>
      <p:pic>
        <p:nvPicPr>
          <p:cNvPr id="280" name="Object 7" descr="preencoded.png"/>
          <p:cNvPicPr/>
          <p:nvPr/>
        </p:nvPicPr>
        <p:blipFill>
          <a:blip r:embed="rId8"/>
          <a:stretch/>
        </p:blipFill>
        <p:spPr>
          <a:xfrm rot="5400000">
            <a:off x="12911875" y="1134246"/>
            <a:ext cx="1968300" cy="7867440"/>
          </a:xfrm>
          <a:prstGeom prst="rect">
            <a:avLst/>
          </a:prstGeom>
          <a:ln>
            <a:noFill/>
          </a:ln>
        </p:spPr>
      </p:pic>
      <p:sp>
        <p:nvSpPr>
          <p:cNvPr id="281" name="CustomShape 1"/>
          <p:cNvSpPr/>
          <p:nvPr/>
        </p:nvSpPr>
        <p:spPr>
          <a:xfrm>
            <a:off x="-19080" y="1197266"/>
            <a:ext cx="9705600" cy="1209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9451"/>
              </a:lnSpc>
            </a:pPr>
            <a:r>
              <a:rPr lang="en-US" sz="7100" b="1" strike="noStrike" spc="-1" dirty="0" err="1">
                <a:solidFill>
                  <a:srgbClr val="FFFFFF"/>
                </a:solidFill>
                <a:latin typeface="Open Sans SemiBold"/>
                <a:ea typeface="Playfair Display Bold"/>
              </a:rPr>
              <a:t>Ablauf</a:t>
            </a:r>
            <a:r>
              <a:rPr lang="en-US" sz="7100" b="1" strike="noStrike" spc="-1" dirty="0">
                <a:solidFill>
                  <a:srgbClr val="FFFFFF"/>
                </a:solidFill>
                <a:latin typeface="Open Sans SemiBold"/>
                <a:ea typeface="Playfair Display Bold"/>
              </a:rPr>
              <a:t> </a:t>
            </a:r>
            <a:r>
              <a:rPr lang="en-US" sz="7100" b="1" strike="noStrike" spc="-1" dirty="0" err="1">
                <a:solidFill>
                  <a:srgbClr val="FFFFFF"/>
                </a:solidFill>
                <a:latin typeface="Open Sans SemiBold"/>
                <a:ea typeface="Playfair Display Bold"/>
              </a:rPr>
              <a:t>im</a:t>
            </a:r>
            <a:r>
              <a:rPr lang="en-US" sz="7100" b="1" strike="noStrike" spc="-1" dirty="0">
                <a:solidFill>
                  <a:srgbClr val="FFFFFF"/>
                </a:solidFill>
                <a:latin typeface="Open Sans SemiBold"/>
                <a:ea typeface="Playfair Display Bold"/>
              </a:rPr>
              <a:t> </a:t>
            </a:r>
            <a:r>
              <a:rPr lang="en-US" sz="7100" b="1" strike="noStrike" spc="-1" dirty="0" err="1">
                <a:solidFill>
                  <a:srgbClr val="FFFFFF"/>
                </a:solidFill>
                <a:latin typeface="Open Sans SemiBold"/>
                <a:ea typeface="Playfair Display Bold"/>
              </a:rPr>
              <a:t>Gastland</a:t>
            </a:r>
            <a:endParaRPr lang="ru-RU" sz="7100" b="0" strike="noStrike" spc="-1" dirty="0" err="1">
              <a:latin typeface="Open Sans SemiBold"/>
            </a:endParaRPr>
          </a:p>
        </p:txBody>
      </p:sp>
      <p:sp>
        <p:nvSpPr>
          <p:cNvPr id="282" name="CustomShape 2"/>
          <p:cNvSpPr/>
          <p:nvPr/>
        </p:nvSpPr>
        <p:spPr>
          <a:xfrm>
            <a:off x="7292693" y="3055735"/>
            <a:ext cx="5339225" cy="504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2999"/>
              </a:lnSpc>
            </a:pPr>
            <a:r>
              <a:rPr lang="en-US" sz="3400" b="0" strike="noStrike" spc="-1" dirty="0" err="1">
                <a:solidFill>
                  <a:srgbClr val="FFFFFF"/>
                </a:solidFill>
                <a:latin typeface="Open Sans SemiBold"/>
                <a:ea typeface="Open Sans Regular"/>
              </a:rPr>
              <a:t>Empfang</a:t>
            </a:r>
            <a:r>
              <a:rPr lang="en-US" sz="3400" b="0" strike="noStrike" spc="-1" dirty="0">
                <a:solidFill>
                  <a:srgbClr val="FFFFFF"/>
                </a:solidFill>
                <a:latin typeface="Open Sans SemiBold"/>
                <a:ea typeface="Open Sans Regular"/>
              </a:rPr>
              <a:t> am Flughafen</a:t>
            </a:r>
            <a:endParaRPr lang="ru-RU" sz="3400" b="0" strike="noStrike" spc="-1" dirty="0">
              <a:latin typeface="Open Sans SemiBold"/>
            </a:endParaRPr>
          </a:p>
        </p:txBody>
      </p:sp>
      <p:sp>
        <p:nvSpPr>
          <p:cNvPr id="283" name="CustomShape 3"/>
          <p:cNvSpPr/>
          <p:nvPr/>
        </p:nvSpPr>
        <p:spPr>
          <a:xfrm>
            <a:off x="6889610" y="8928585"/>
            <a:ext cx="4799469" cy="799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2999"/>
              </a:lnSpc>
            </a:pPr>
            <a:r>
              <a:rPr lang="en-US" sz="3400" b="0" strike="noStrike" spc="-1" dirty="0">
                <a:solidFill>
                  <a:srgbClr val="FFFFFF"/>
                </a:solidFill>
                <a:latin typeface="Open Sans SemiBold"/>
                <a:ea typeface="Open Sans Regular"/>
              </a:rPr>
              <a:t>(Mid-Evaluation Camp)</a:t>
            </a:r>
            <a:endParaRPr lang="ru-RU" sz="3400" b="0" strike="noStrike" spc="-1" dirty="0">
              <a:latin typeface="Open Sans SemiBold"/>
            </a:endParaRPr>
          </a:p>
        </p:txBody>
      </p:sp>
      <p:sp>
        <p:nvSpPr>
          <p:cNvPr id="284" name="CustomShape 4"/>
          <p:cNvSpPr/>
          <p:nvPr/>
        </p:nvSpPr>
        <p:spPr>
          <a:xfrm>
            <a:off x="12248128" y="6992009"/>
            <a:ext cx="3943080" cy="580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2999"/>
              </a:lnSpc>
            </a:pPr>
            <a:r>
              <a:rPr lang="en-US" sz="3400" b="0" strike="noStrike" spc="-1" dirty="0" err="1">
                <a:solidFill>
                  <a:srgbClr val="FFFFFF"/>
                </a:solidFill>
                <a:latin typeface="Open Sans SemiBold"/>
                <a:ea typeface="Open Sans Regular"/>
              </a:rPr>
              <a:t>Auswertungscamp</a:t>
            </a:r>
            <a:endParaRPr lang="ru-RU" sz="3400" b="0" strike="noStrike" spc="-1" dirty="0" err="1">
              <a:latin typeface="Open Sans SemiBold"/>
            </a:endParaRPr>
          </a:p>
        </p:txBody>
      </p:sp>
      <p:sp>
        <p:nvSpPr>
          <p:cNvPr id="285" name="CustomShape 5"/>
          <p:cNvSpPr/>
          <p:nvPr/>
        </p:nvSpPr>
        <p:spPr>
          <a:xfrm>
            <a:off x="6305394" y="8529601"/>
            <a:ext cx="6774809" cy="799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2999"/>
              </a:lnSpc>
            </a:pPr>
            <a:endParaRPr lang="ru-RU" sz="3400" b="0" strike="noStrike" spc="-1" dirty="0">
              <a:latin typeface="Open Sans SemiBold"/>
            </a:endParaRPr>
          </a:p>
        </p:txBody>
      </p:sp>
      <p:sp>
        <p:nvSpPr>
          <p:cNvPr id="286" name="CustomShape 6"/>
          <p:cNvSpPr/>
          <p:nvPr/>
        </p:nvSpPr>
        <p:spPr>
          <a:xfrm>
            <a:off x="4149372" y="6967331"/>
            <a:ext cx="2510249" cy="88274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2999"/>
              </a:lnSpc>
            </a:pPr>
            <a:r>
              <a:rPr lang="en-US" sz="3400" b="0" strike="noStrike" spc="-1" dirty="0" err="1">
                <a:solidFill>
                  <a:srgbClr val="FFFFFF"/>
                </a:solidFill>
                <a:latin typeface="Open Sans SemiBold"/>
                <a:ea typeface="Open Sans Regular"/>
              </a:rPr>
              <a:t>Sprachkurs</a:t>
            </a:r>
            <a:endParaRPr lang="ru-RU" sz="3400" b="0" strike="noStrike" spc="-1" dirty="0" err="1">
              <a:latin typeface="Open Sans SemiBold"/>
            </a:endParaRPr>
          </a:p>
        </p:txBody>
      </p:sp>
      <p:pic>
        <p:nvPicPr>
          <p:cNvPr id="15" name="Object 3" descr="preencoded.png">
            <a:extLst>
              <a:ext uri="{FF2B5EF4-FFF2-40B4-BE49-F238E27FC236}">
                <a16:creationId xmlns:a16="http://schemas.microsoft.com/office/drawing/2014/main" id="{6143B031-7B50-4ADC-8B2E-864F42DD072C}"/>
              </a:ext>
            </a:extLst>
          </p:cNvPr>
          <p:cNvPicPr/>
          <p:nvPr/>
        </p:nvPicPr>
        <p:blipFill>
          <a:blip r:embed="rId5"/>
          <a:stretch/>
        </p:blipFill>
        <p:spPr>
          <a:xfrm rot="5400000">
            <a:off x="3517634" y="2539191"/>
            <a:ext cx="1733040" cy="5195643"/>
          </a:xfrm>
          <a:prstGeom prst="rect">
            <a:avLst/>
          </a:prstGeom>
          <a:ln>
            <a:noFill/>
          </a:ln>
        </p:spPr>
      </p:pic>
      <p:sp>
        <p:nvSpPr>
          <p:cNvPr id="16" name="CustomShape 2">
            <a:extLst>
              <a:ext uri="{FF2B5EF4-FFF2-40B4-BE49-F238E27FC236}">
                <a16:creationId xmlns:a16="http://schemas.microsoft.com/office/drawing/2014/main" id="{36B3FF8B-F800-4403-9934-9F1680E330E9}"/>
              </a:ext>
            </a:extLst>
          </p:cNvPr>
          <p:cNvSpPr/>
          <p:nvPr/>
        </p:nvSpPr>
        <p:spPr>
          <a:xfrm>
            <a:off x="2623403" y="4888526"/>
            <a:ext cx="4429080" cy="504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2999"/>
              </a:lnSpc>
            </a:pPr>
            <a:r>
              <a:rPr lang="en-US" sz="3400" b="0" strike="noStrike" spc="-1" dirty="0" err="1">
                <a:solidFill>
                  <a:srgbClr val="FFFFFF"/>
                </a:solidFill>
                <a:latin typeface="Open Sans SemiBold"/>
                <a:ea typeface="Open Sans Regular"/>
              </a:rPr>
              <a:t>Einführungscamp</a:t>
            </a:r>
            <a:endParaRPr lang="ru-RU" sz="3400" b="0" strike="noStrike" spc="-1" dirty="0" err="1">
              <a:latin typeface="Open Sans SemiBold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C82DCAD-0859-7562-D479-ACE01C6A52A3}"/>
              </a:ext>
            </a:extLst>
          </p:cNvPr>
          <p:cNvSpPr txBox="1"/>
          <p:nvPr/>
        </p:nvSpPr>
        <p:spPr>
          <a:xfrm>
            <a:off x="10823160" y="4408273"/>
            <a:ext cx="6343199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3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 Reisemonat (12 Monate) </a:t>
            </a:r>
          </a:p>
          <a:p>
            <a:r>
              <a:rPr lang="de-DE" sz="3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 Wochen Reisezeit (6 Monate)</a:t>
            </a:r>
            <a:endParaRPr lang="de-CH" sz="3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Pfeil: nach unten 10">
            <a:extLst>
              <a:ext uri="{FF2B5EF4-FFF2-40B4-BE49-F238E27FC236}">
                <a16:creationId xmlns:a16="http://schemas.microsoft.com/office/drawing/2014/main" id="{2BB00ED3-8394-250F-D1CA-741E4DF67775}"/>
              </a:ext>
            </a:extLst>
          </p:cNvPr>
          <p:cNvSpPr/>
          <p:nvPr/>
        </p:nvSpPr>
        <p:spPr>
          <a:xfrm rot="2485272">
            <a:off x="5874255" y="3441510"/>
            <a:ext cx="1139297" cy="1223113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2" name="Pfeil: nach unten 11">
            <a:extLst>
              <a:ext uri="{FF2B5EF4-FFF2-40B4-BE49-F238E27FC236}">
                <a16:creationId xmlns:a16="http://schemas.microsoft.com/office/drawing/2014/main" id="{837E8DAB-AE11-9DF6-E9DE-69449160C071}"/>
              </a:ext>
            </a:extLst>
          </p:cNvPr>
          <p:cNvSpPr/>
          <p:nvPr/>
        </p:nvSpPr>
        <p:spPr>
          <a:xfrm rot="19303656">
            <a:off x="4939781" y="5474113"/>
            <a:ext cx="1139297" cy="1223113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3" name="Pfeil: nach unten 12">
            <a:extLst>
              <a:ext uri="{FF2B5EF4-FFF2-40B4-BE49-F238E27FC236}">
                <a16:creationId xmlns:a16="http://schemas.microsoft.com/office/drawing/2014/main" id="{73EA4D76-53F0-7130-AA08-173A06DF8FCE}"/>
              </a:ext>
            </a:extLst>
          </p:cNvPr>
          <p:cNvSpPr/>
          <p:nvPr/>
        </p:nvSpPr>
        <p:spPr>
          <a:xfrm rot="18419810">
            <a:off x="6956490" y="7538681"/>
            <a:ext cx="1139297" cy="1223113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4" name="Pfeil: nach unten 13">
            <a:extLst>
              <a:ext uri="{FF2B5EF4-FFF2-40B4-BE49-F238E27FC236}">
                <a16:creationId xmlns:a16="http://schemas.microsoft.com/office/drawing/2014/main" id="{A66A4E62-FF0D-E90C-2424-27A13A55758F}"/>
              </a:ext>
            </a:extLst>
          </p:cNvPr>
          <p:cNvSpPr/>
          <p:nvPr/>
        </p:nvSpPr>
        <p:spPr>
          <a:xfrm rot="13568230">
            <a:off x="10545965" y="7528479"/>
            <a:ext cx="1139297" cy="1223113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7" name="Pfeil: nach unten 16">
            <a:extLst>
              <a:ext uri="{FF2B5EF4-FFF2-40B4-BE49-F238E27FC236}">
                <a16:creationId xmlns:a16="http://schemas.microsoft.com/office/drawing/2014/main" id="{AEC6C2E8-FB05-2B73-4C4A-79AC598B3FD2}"/>
              </a:ext>
            </a:extLst>
          </p:cNvPr>
          <p:cNvSpPr/>
          <p:nvPr/>
        </p:nvSpPr>
        <p:spPr>
          <a:xfrm rot="11455712">
            <a:off x="12116064" y="5563881"/>
            <a:ext cx="1139297" cy="1223113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2" descr="preencoded.png">
            <a:extLst>
              <a:ext uri="{FF2B5EF4-FFF2-40B4-BE49-F238E27FC236}">
                <a16:creationId xmlns:a16="http://schemas.microsoft.com/office/drawing/2014/main" id="{109EF78C-ACE8-C72B-36C1-D61B65D382ED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910380" y="4477590"/>
            <a:ext cx="7657920" cy="1275840"/>
          </a:xfrm>
          <a:prstGeom prst="rect">
            <a:avLst/>
          </a:prstGeom>
          <a:ln>
            <a:noFill/>
          </a:ln>
        </p:spPr>
      </p:pic>
      <p:pic>
        <p:nvPicPr>
          <p:cNvPr id="340" name="Object 1" descr="preencoded.png"/>
          <p:cNvPicPr/>
          <p:nvPr/>
        </p:nvPicPr>
        <p:blipFill>
          <a:blip r:embed="rId4"/>
          <a:stretch/>
        </p:blipFill>
        <p:spPr>
          <a:xfrm>
            <a:off x="16106760" y="9124920"/>
            <a:ext cx="1657080" cy="837720"/>
          </a:xfrm>
          <a:prstGeom prst="rect">
            <a:avLst/>
          </a:prstGeom>
          <a:ln>
            <a:noFill/>
          </a:ln>
        </p:spPr>
      </p:pic>
      <p:pic>
        <p:nvPicPr>
          <p:cNvPr id="341" name="Object 2" descr="preencoded.png"/>
          <p:cNvPicPr/>
          <p:nvPr/>
        </p:nvPicPr>
        <p:blipFill>
          <a:blip r:embed="rId3"/>
          <a:stretch/>
        </p:blipFill>
        <p:spPr>
          <a:xfrm>
            <a:off x="910380" y="3132240"/>
            <a:ext cx="7657920" cy="1275840"/>
          </a:xfrm>
          <a:prstGeom prst="rect">
            <a:avLst/>
          </a:prstGeom>
          <a:ln>
            <a:noFill/>
          </a:ln>
        </p:spPr>
      </p:pic>
      <p:pic>
        <p:nvPicPr>
          <p:cNvPr id="342" name="Object 3" descr="preencoded.png"/>
          <p:cNvPicPr/>
          <p:nvPr/>
        </p:nvPicPr>
        <p:blipFill>
          <a:blip r:embed="rId3"/>
          <a:stretch/>
        </p:blipFill>
        <p:spPr>
          <a:xfrm>
            <a:off x="910380" y="5856120"/>
            <a:ext cx="7657920" cy="1275840"/>
          </a:xfrm>
          <a:prstGeom prst="rect">
            <a:avLst/>
          </a:prstGeom>
          <a:ln>
            <a:noFill/>
          </a:ln>
        </p:spPr>
      </p:pic>
      <p:sp>
        <p:nvSpPr>
          <p:cNvPr id="347" name="CustomShape 1"/>
          <p:cNvSpPr/>
          <p:nvPr/>
        </p:nvSpPr>
        <p:spPr>
          <a:xfrm>
            <a:off x="5524560" y="428760"/>
            <a:ext cx="7657920" cy="1228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9675"/>
              </a:lnSpc>
            </a:pPr>
            <a:r>
              <a:rPr lang="en-US" sz="7300" b="1" strike="noStrike" spc="-1" dirty="0">
                <a:solidFill>
                  <a:srgbClr val="023477"/>
                </a:solidFill>
                <a:latin typeface="Open Sans SemiBold"/>
                <a:ea typeface="Playfair Display Bold"/>
              </a:rPr>
              <a:t>Kosten</a:t>
            </a:r>
            <a:endParaRPr lang="ru-RU" sz="7300" b="0" strike="noStrike" spc="-1" dirty="0">
              <a:latin typeface="Open Sans SemiBold"/>
            </a:endParaRPr>
          </a:p>
        </p:txBody>
      </p:sp>
      <p:sp>
        <p:nvSpPr>
          <p:cNvPr id="348" name="CustomShape 2"/>
          <p:cNvSpPr/>
          <p:nvPr/>
        </p:nvSpPr>
        <p:spPr>
          <a:xfrm>
            <a:off x="1522260" y="3570990"/>
            <a:ext cx="5819400" cy="371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3750"/>
              </a:lnSpc>
            </a:pPr>
            <a:r>
              <a:rPr lang="en-US" sz="3000" b="0" strike="noStrike" spc="-1" dirty="0">
                <a:solidFill>
                  <a:srgbClr val="FFFFFF"/>
                </a:solidFill>
                <a:latin typeface="Open Sans SemiBold"/>
                <a:ea typeface="Open Sans SemiBold"/>
              </a:rPr>
              <a:t>11/12 </a:t>
            </a:r>
            <a:r>
              <a:rPr lang="en-US" sz="3000" b="0" strike="noStrike" spc="-1" dirty="0" err="1">
                <a:solidFill>
                  <a:srgbClr val="FFFFFF"/>
                </a:solidFill>
                <a:latin typeface="Open Sans SemiBold"/>
                <a:ea typeface="Open Sans SemiBold"/>
              </a:rPr>
              <a:t>Monate</a:t>
            </a:r>
            <a:r>
              <a:rPr lang="en-US" sz="3000" b="0" strike="noStrike" spc="-1" dirty="0">
                <a:solidFill>
                  <a:srgbClr val="FFFFFF"/>
                </a:solidFill>
                <a:latin typeface="Open Sans SemiBold"/>
                <a:ea typeface="Open Sans SemiBold"/>
              </a:rPr>
              <a:t>: CHF 12’50</a:t>
            </a:r>
            <a:r>
              <a:rPr lang="en-US" sz="3000" spc="-1" dirty="0">
                <a:solidFill>
                  <a:srgbClr val="FFFFFF"/>
                </a:solidFill>
                <a:latin typeface="Open Sans SemiBold"/>
                <a:ea typeface="Open Sans SemiBold"/>
              </a:rPr>
              <a:t>0</a:t>
            </a:r>
            <a:endParaRPr lang="ru-RU" sz="3000" b="0" strike="noStrike" spc="-1" dirty="0">
              <a:latin typeface="Open Sans SemiBold"/>
            </a:endParaRPr>
          </a:p>
        </p:txBody>
      </p:sp>
      <p:sp>
        <p:nvSpPr>
          <p:cNvPr id="349" name="CustomShape 3"/>
          <p:cNvSpPr/>
          <p:nvPr/>
        </p:nvSpPr>
        <p:spPr>
          <a:xfrm>
            <a:off x="1248120" y="6250290"/>
            <a:ext cx="6953040" cy="63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3750"/>
              </a:lnSpc>
            </a:pPr>
            <a:r>
              <a:rPr lang="en-US" sz="3000" spc="-1" dirty="0">
                <a:solidFill>
                  <a:srgbClr val="FFFFFF"/>
                </a:solidFill>
                <a:latin typeface="Open Sans SemiBold"/>
                <a:ea typeface="Open Sans SemiBold"/>
              </a:rPr>
              <a:t>9</a:t>
            </a:r>
            <a:r>
              <a:rPr lang="en-US" sz="3000" b="0" strike="noStrike" spc="-1" dirty="0">
                <a:solidFill>
                  <a:srgbClr val="FFFFFF"/>
                </a:solidFill>
                <a:latin typeface="Open Sans SemiBold"/>
                <a:ea typeface="Open Sans SemiBold"/>
              </a:rPr>
              <a:t> </a:t>
            </a:r>
            <a:r>
              <a:rPr lang="en-US" sz="3000" b="0" strike="noStrike" spc="-1" dirty="0" err="1">
                <a:solidFill>
                  <a:srgbClr val="FFFFFF"/>
                </a:solidFill>
                <a:latin typeface="Open Sans SemiBold"/>
                <a:ea typeface="Open Sans SemiBold"/>
              </a:rPr>
              <a:t>Monate</a:t>
            </a:r>
            <a:r>
              <a:rPr lang="en-US" sz="3000" b="0" strike="noStrike" spc="-1" dirty="0">
                <a:solidFill>
                  <a:srgbClr val="FFFFFF"/>
                </a:solidFill>
                <a:latin typeface="Open Sans SemiBold"/>
                <a:ea typeface="Open Sans SemiBold"/>
              </a:rPr>
              <a:t>: CHF 10</a:t>
            </a:r>
            <a:r>
              <a:rPr lang="en-US" sz="3000" spc="-1" dirty="0">
                <a:solidFill>
                  <a:srgbClr val="FFFFFF"/>
                </a:solidFill>
                <a:latin typeface="Open Sans SemiBold"/>
                <a:ea typeface="Open Sans SemiBold"/>
              </a:rPr>
              <a:t>’500</a:t>
            </a:r>
            <a:endParaRPr lang="en-US" sz="3000" b="0" strike="noStrike" spc="-1" dirty="0">
              <a:solidFill>
                <a:srgbClr val="FFFFFF"/>
              </a:solidFill>
              <a:latin typeface="Open Sans SemiBold"/>
              <a:ea typeface="Open Sans SemiBold"/>
            </a:endParaRPr>
          </a:p>
        </p:txBody>
      </p:sp>
      <p:sp>
        <p:nvSpPr>
          <p:cNvPr id="350" name="CustomShape 4"/>
          <p:cNvSpPr/>
          <p:nvPr/>
        </p:nvSpPr>
        <p:spPr>
          <a:xfrm>
            <a:off x="7210440" y="1847880"/>
            <a:ext cx="4428720" cy="856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5100"/>
              </a:lnSpc>
            </a:pPr>
            <a:r>
              <a:rPr lang="en-US" sz="3800" b="0" strike="noStrike" spc="-1" dirty="0" err="1">
                <a:solidFill>
                  <a:srgbClr val="023477"/>
                </a:solidFill>
                <a:latin typeface="Open Sans SemiBold"/>
                <a:ea typeface="Open Sans Regular"/>
              </a:rPr>
              <a:t>Langzeitprogramm</a:t>
            </a:r>
            <a:endParaRPr lang="ru-RU" sz="3800" b="0" strike="noStrike" spc="-1" dirty="0" err="1">
              <a:latin typeface="Open Sans SemiBold"/>
            </a:endParaRPr>
          </a:p>
        </p:txBody>
      </p:sp>
      <p:sp>
        <p:nvSpPr>
          <p:cNvPr id="351" name="CustomShape 5"/>
          <p:cNvSpPr/>
          <p:nvPr/>
        </p:nvSpPr>
        <p:spPr>
          <a:xfrm>
            <a:off x="910380" y="7499490"/>
            <a:ext cx="16868160" cy="16254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marL="342900" indent="-342900">
              <a:lnSpc>
                <a:spcPts val="3600"/>
              </a:lnSpc>
              <a:buFont typeface="Arial" panose="020B0604020202020204" pitchFamily="34" charset="0"/>
              <a:buChar char="•"/>
            </a:pPr>
            <a:r>
              <a:rPr lang="en-US" sz="2000" b="0" strike="noStrike" spc="-1" dirty="0" err="1">
                <a:solidFill>
                  <a:srgbClr val="004586"/>
                </a:solidFill>
                <a:latin typeface="Open Sans SemiBold"/>
                <a:ea typeface="Open Sans Regular"/>
              </a:rPr>
              <a:t>Findest</a:t>
            </a:r>
            <a:r>
              <a:rPr lang="en-US" sz="2000" b="0" strike="noStrike" spc="-1" dirty="0">
                <a:solidFill>
                  <a:srgbClr val="004586"/>
                </a:solidFill>
                <a:latin typeface="Open Sans SemiBold"/>
                <a:ea typeface="Open Sans Regular"/>
              </a:rPr>
              <a:t> du bis </a:t>
            </a:r>
            <a:r>
              <a:rPr lang="en-US" sz="2000" b="0" strike="noStrike" spc="-1" dirty="0" err="1">
                <a:solidFill>
                  <a:srgbClr val="004586"/>
                </a:solidFill>
                <a:latin typeface="Open Sans SemiBold"/>
                <a:ea typeface="Open Sans Regular"/>
              </a:rPr>
              <a:t>zu</a:t>
            </a:r>
            <a:r>
              <a:rPr lang="en-US" sz="2000" b="0" strike="noStrike" spc="-1" dirty="0">
                <a:solidFill>
                  <a:srgbClr val="004586"/>
                </a:solidFill>
                <a:latin typeface="Open Sans SemiBold"/>
                <a:ea typeface="Open Sans Regular"/>
              </a:rPr>
              <a:t> </a:t>
            </a:r>
            <a:r>
              <a:rPr lang="en-US" sz="2000" b="0" strike="noStrike" spc="-1" dirty="0" err="1">
                <a:solidFill>
                  <a:srgbClr val="004586"/>
                </a:solidFill>
                <a:latin typeface="Open Sans SemiBold"/>
                <a:ea typeface="Open Sans Regular"/>
              </a:rPr>
              <a:t>deiner</a:t>
            </a:r>
            <a:r>
              <a:rPr lang="en-US" sz="2000" b="0" strike="noStrike" spc="-1" dirty="0">
                <a:solidFill>
                  <a:srgbClr val="004586"/>
                </a:solidFill>
                <a:latin typeface="Open Sans SemiBold"/>
                <a:ea typeface="Open Sans Regular"/>
              </a:rPr>
              <a:t> </a:t>
            </a:r>
            <a:r>
              <a:rPr lang="en-US" sz="2000" b="0" strike="noStrike" spc="-1" dirty="0" err="1">
                <a:solidFill>
                  <a:srgbClr val="004586"/>
                </a:solidFill>
                <a:latin typeface="Open Sans SemiBold"/>
                <a:ea typeface="Open Sans Regular"/>
              </a:rPr>
              <a:t>Abreise</a:t>
            </a:r>
            <a:r>
              <a:rPr lang="en-US" sz="2000" b="0" strike="noStrike" spc="-1" dirty="0">
                <a:solidFill>
                  <a:srgbClr val="004586"/>
                </a:solidFill>
                <a:latin typeface="Open Sans SemiBold"/>
                <a:ea typeface="Open Sans Regular"/>
              </a:rPr>
              <a:t> </a:t>
            </a:r>
            <a:r>
              <a:rPr lang="en-US" sz="2000" b="0" strike="noStrike" spc="-1" dirty="0" err="1">
                <a:solidFill>
                  <a:srgbClr val="004586"/>
                </a:solidFill>
                <a:latin typeface="Open Sans SemiBold"/>
                <a:ea typeface="Open Sans Regular"/>
              </a:rPr>
              <a:t>eine</a:t>
            </a:r>
            <a:r>
              <a:rPr lang="en-US" sz="2000" b="0" strike="noStrike" spc="-1" dirty="0">
                <a:solidFill>
                  <a:srgbClr val="004586"/>
                </a:solidFill>
                <a:latin typeface="Open Sans SemiBold"/>
                <a:ea typeface="Open Sans Regular"/>
              </a:rPr>
              <a:t> </a:t>
            </a:r>
            <a:r>
              <a:rPr lang="en-US" sz="2000" b="0" strike="noStrike" spc="-1" dirty="0" err="1">
                <a:solidFill>
                  <a:srgbClr val="004586"/>
                </a:solidFill>
                <a:latin typeface="Open Sans SemiBold"/>
                <a:ea typeface="Open Sans Regular"/>
              </a:rPr>
              <a:t>geeignete</a:t>
            </a:r>
            <a:r>
              <a:rPr lang="en-US" sz="2000" b="0" strike="noStrike" spc="-1" dirty="0">
                <a:solidFill>
                  <a:srgbClr val="004586"/>
                </a:solidFill>
                <a:latin typeface="Open Sans SemiBold"/>
                <a:ea typeface="Open Sans Regular"/>
              </a:rPr>
              <a:t> </a:t>
            </a:r>
            <a:r>
              <a:rPr lang="en-US" sz="2000" b="0" strike="noStrike" spc="-1" dirty="0" err="1">
                <a:solidFill>
                  <a:srgbClr val="004586"/>
                </a:solidFill>
                <a:latin typeface="Open Sans SemiBold"/>
                <a:ea typeface="Open Sans Regular"/>
              </a:rPr>
              <a:t>Gastfamilie</a:t>
            </a:r>
            <a:r>
              <a:rPr lang="en-US" sz="2000" b="0" strike="noStrike" spc="-1" dirty="0">
                <a:solidFill>
                  <a:srgbClr val="004586"/>
                </a:solidFill>
                <a:latin typeface="Open Sans SemiBold"/>
                <a:ea typeface="Open Sans Regular"/>
              </a:rPr>
              <a:t> in der Schweiz, </a:t>
            </a:r>
            <a:r>
              <a:rPr lang="en-US" sz="2000" spc="-1" dirty="0" err="1">
                <a:solidFill>
                  <a:srgbClr val="004586"/>
                </a:solidFill>
                <a:latin typeface="Open Sans SemiBold"/>
                <a:ea typeface="Open Sans Regular"/>
              </a:rPr>
              <a:t>erhältst</a:t>
            </a:r>
            <a:r>
              <a:rPr lang="en-US" sz="2000" spc="-1" dirty="0">
                <a:solidFill>
                  <a:srgbClr val="004586"/>
                </a:solidFill>
                <a:latin typeface="Open Sans SemiBold"/>
                <a:ea typeface="Open Sans Regular"/>
              </a:rPr>
              <a:t> du den </a:t>
            </a:r>
            <a:r>
              <a:rPr lang="en-US" sz="2000" spc="-1" dirty="0" err="1">
                <a:solidFill>
                  <a:srgbClr val="004586"/>
                </a:solidFill>
                <a:latin typeface="Open Sans SemiBold"/>
                <a:ea typeface="Open Sans Regular"/>
              </a:rPr>
              <a:t>Gastfamilienrabatt</a:t>
            </a:r>
            <a:r>
              <a:rPr lang="en-US" sz="2000" spc="-1" dirty="0">
                <a:solidFill>
                  <a:srgbClr val="004586"/>
                </a:solidFill>
                <a:latin typeface="Open Sans SemiBold"/>
                <a:ea typeface="Open Sans Regular"/>
              </a:rPr>
              <a:t> von </a:t>
            </a:r>
            <a:r>
              <a:rPr lang="en-US" sz="2000" b="1" strike="noStrike" spc="-1" dirty="0">
                <a:solidFill>
                  <a:srgbClr val="004586"/>
                </a:solidFill>
                <a:latin typeface="Open Sans SemiBold"/>
                <a:ea typeface="Open Sans SemiBold"/>
              </a:rPr>
              <a:t>CHF 900</a:t>
            </a:r>
            <a:r>
              <a:rPr lang="en-US" sz="2000" b="0" strike="noStrike" spc="-1" dirty="0">
                <a:solidFill>
                  <a:srgbClr val="004586"/>
                </a:solidFill>
                <a:latin typeface="Open Sans SemiBold"/>
                <a:ea typeface="Open Sans Regular"/>
              </a:rPr>
              <a:t>.</a:t>
            </a:r>
            <a:endParaRPr lang="en-US" sz="2000" spc="-1" dirty="0">
              <a:solidFill>
                <a:srgbClr val="004586"/>
              </a:solidFill>
              <a:latin typeface="Open Sans SemiBold"/>
              <a:ea typeface="Open Sans Regular"/>
            </a:endParaRPr>
          </a:p>
          <a:p>
            <a:pPr marL="342900" indent="-342900">
              <a:lnSpc>
                <a:spcPts val="3600"/>
              </a:lnSpc>
              <a:buFont typeface="Arial" panose="020B0604020202020204" pitchFamily="34" charset="0"/>
              <a:buChar char="•"/>
            </a:pPr>
            <a:r>
              <a:rPr lang="de-DE" sz="2000" b="0" strike="noStrike" spc="-1" dirty="0">
                <a:solidFill>
                  <a:srgbClr val="004586"/>
                </a:solidFill>
                <a:latin typeface="Open Sans SemiBold"/>
              </a:rPr>
              <a:t>Melde dich für die Ausreise im Juli/August vor dem 30. April oder für die Ausreise im Januar/Februar vor dem 31. Oktober definitiv an und erhalte CHF 200 Rabatt auf den Programmpreis.</a:t>
            </a:r>
            <a:endParaRPr lang="ru-RU" sz="2000" b="0" strike="noStrike" spc="-1" dirty="0">
              <a:solidFill>
                <a:srgbClr val="004586"/>
              </a:solidFill>
              <a:latin typeface="Open Sans SemiBold"/>
            </a:endParaRPr>
          </a:p>
        </p:txBody>
      </p:sp>
      <p:sp>
        <p:nvSpPr>
          <p:cNvPr id="2" name="CustomShape 2">
            <a:extLst>
              <a:ext uri="{FF2B5EF4-FFF2-40B4-BE49-F238E27FC236}">
                <a16:creationId xmlns:a16="http://schemas.microsoft.com/office/drawing/2014/main" id="{3FCDFF8E-261A-A65A-E8E6-E6B1A79E1DFB}"/>
              </a:ext>
            </a:extLst>
          </p:cNvPr>
          <p:cNvSpPr/>
          <p:nvPr/>
        </p:nvSpPr>
        <p:spPr>
          <a:xfrm>
            <a:off x="1814940" y="4952340"/>
            <a:ext cx="5819400" cy="371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3750"/>
              </a:lnSpc>
            </a:pPr>
            <a:r>
              <a:rPr lang="en-US" sz="3000" spc="-1" dirty="0">
                <a:solidFill>
                  <a:srgbClr val="FFFFFF"/>
                </a:solidFill>
                <a:latin typeface="Open Sans SemiBold"/>
                <a:ea typeface="Open Sans SemiBold"/>
              </a:rPr>
              <a:t>10</a:t>
            </a:r>
            <a:r>
              <a:rPr lang="en-US" sz="3000" b="0" strike="noStrike" spc="-1" dirty="0">
                <a:solidFill>
                  <a:srgbClr val="FFFFFF"/>
                </a:solidFill>
                <a:latin typeface="Open Sans SemiBold"/>
                <a:ea typeface="Open Sans SemiBold"/>
              </a:rPr>
              <a:t> </a:t>
            </a:r>
            <a:r>
              <a:rPr lang="en-US" sz="3000" b="0" strike="noStrike" spc="-1" dirty="0" err="1">
                <a:solidFill>
                  <a:srgbClr val="FFFFFF"/>
                </a:solidFill>
                <a:latin typeface="Open Sans SemiBold"/>
                <a:ea typeface="Open Sans SemiBold"/>
              </a:rPr>
              <a:t>Monate</a:t>
            </a:r>
            <a:r>
              <a:rPr lang="en-US" sz="3000" b="0" strike="noStrike" spc="-1" dirty="0">
                <a:solidFill>
                  <a:srgbClr val="FFFFFF"/>
                </a:solidFill>
                <a:latin typeface="Open Sans SemiBold"/>
                <a:ea typeface="Open Sans SemiBold"/>
              </a:rPr>
              <a:t>: CHF 11’50</a:t>
            </a:r>
            <a:r>
              <a:rPr lang="en-US" sz="3000" spc="-1" dirty="0">
                <a:solidFill>
                  <a:srgbClr val="FFFFFF"/>
                </a:solidFill>
                <a:latin typeface="Open Sans SemiBold"/>
                <a:ea typeface="Open Sans SemiBold"/>
              </a:rPr>
              <a:t>0</a:t>
            </a:r>
            <a:endParaRPr lang="ru-RU" sz="3000" b="0" strike="noStrike" spc="-1" dirty="0">
              <a:latin typeface="Open Sans SemiBold"/>
            </a:endParaRPr>
          </a:p>
        </p:txBody>
      </p:sp>
      <p:pic>
        <p:nvPicPr>
          <p:cNvPr id="4" name="Object 2" descr="preencoded.png">
            <a:extLst>
              <a:ext uri="{FF2B5EF4-FFF2-40B4-BE49-F238E27FC236}">
                <a16:creationId xmlns:a16="http://schemas.microsoft.com/office/drawing/2014/main" id="{D4B13240-7B60-3155-B9A5-C7E247246196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0120620" y="4446870"/>
            <a:ext cx="7657920" cy="1275840"/>
          </a:xfrm>
          <a:prstGeom prst="rect">
            <a:avLst/>
          </a:prstGeom>
          <a:ln>
            <a:noFill/>
          </a:ln>
        </p:spPr>
      </p:pic>
      <p:pic>
        <p:nvPicPr>
          <p:cNvPr id="5" name="Object 2" descr="preencoded.png">
            <a:extLst>
              <a:ext uri="{FF2B5EF4-FFF2-40B4-BE49-F238E27FC236}">
                <a16:creationId xmlns:a16="http://schemas.microsoft.com/office/drawing/2014/main" id="{F37CCA1E-240E-8A8D-3B7C-F28650288C36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0105920" y="3102090"/>
            <a:ext cx="7657920" cy="1275840"/>
          </a:xfrm>
          <a:prstGeom prst="rect">
            <a:avLst/>
          </a:prstGeom>
          <a:ln>
            <a:noFill/>
          </a:ln>
        </p:spPr>
      </p:pic>
      <p:pic>
        <p:nvPicPr>
          <p:cNvPr id="6" name="Object 3" descr="preencoded.png">
            <a:extLst>
              <a:ext uri="{FF2B5EF4-FFF2-40B4-BE49-F238E27FC236}">
                <a16:creationId xmlns:a16="http://schemas.microsoft.com/office/drawing/2014/main" id="{AF2FB859-4F24-1B65-E54C-DEBBB3B5F815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0105920" y="5829480"/>
            <a:ext cx="7657920" cy="1275840"/>
          </a:xfrm>
          <a:prstGeom prst="rect">
            <a:avLst/>
          </a:prstGeom>
          <a:ln>
            <a:noFill/>
          </a:ln>
        </p:spPr>
      </p:pic>
      <p:sp>
        <p:nvSpPr>
          <p:cNvPr id="7" name="CustomShape 2">
            <a:extLst>
              <a:ext uri="{FF2B5EF4-FFF2-40B4-BE49-F238E27FC236}">
                <a16:creationId xmlns:a16="http://schemas.microsoft.com/office/drawing/2014/main" id="{60EDF7CA-2DD5-09C9-07F3-4831DC17FD0E}"/>
              </a:ext>
            </a:extLst>
          </p:cNvPr>
          <p:cNvSpPr/>
          <p:nvPr/>
        </p:nvSpPr>
        <p:spPr>
          <a:xfrm>
            <a:off x="11143980" y="3368280"/>
            <a:ext cx="5819400" cy="371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3750"/>
              </a:lnSpc>
            </a:pPr>
            <a:r>
              <a:rPr lang="en-US" sz="3000" spc="-1" dirty="0">
                <a:solidFill>
                  <a:srgbClr val="FFFFFF"/>
                </a:solidFill>
                <a:latin typeface="Open Sans SemiBold"/>
                <a:ea typeface="Open Sans SemiBold"/>
              </a:rPr>
              <a:t>8</a:t>
            </a:r>
            <a:r>
              <a:rPr lang="en-US" sz="3000" b="0" strike="noStrike" spc="-1" dirty="0">
                <a:solidFill>
                  <a:srgbClr val="FFFFFF"/>
                </a:solidFill>
                <a:latin typeface="Open Sans SemiBold"/>
                <a:ea typeface="Open Sans SemiBold"/>
              </a:rPr>
              <a:t> </a:t>
            </a:r>
            <a:r>
              <a:rPr lang="en-US" sz="3000" b="0" strike="noStrike" spc="-1" dirty="0" err="1">
                <a:solidFill>
                  <a:srgbClr val="FFFFFF"/>
                </a:solidFill>
                <a:latin typeface="Open Sans SemiBold"/>
                <a:ea typeface="Open Sans SemiBold"/>
              </a:rPr>
              <a:t>Monate</a:t>
            </a:r>
            <a:r>
              <a:rPr lang="en-US" sz="3000" b="0" strike="noStrike" spc="-1" dirty="0">
                <a:solidFill>
                  <a:srgbClr val="FFFFFF"/>
                </a:solidFill>
                <a:latin typeface="Open Sans SemiBold"/>
                <a:ea typeface="Open Sans SemiBold"/>
              </a:rPr>
              <a:t>: CHF </a:t>
            </a:r>
            <a:r>
              <a:rPr lang="en-US" sz="3000" spc="-1" dirty="0">
                <a:solidFill>
                  <a:srgbClr val="FFFFFF"/>
                </a:solidFill>
                <a:latin typeface="Open Sans SemiBold"/>
                <a:ea typeface="Open Sans SemiBold"/>
              </a:rPr>
              <a:t>9’</a:t>
            </a:r>
            <a:r>
              <a:rPr lang="en-US" sz="3000" b="0" strike="noStrike" spc="-1" dirty="0">
                <a:solidFill>
                  <a:srgbClr val="FFFFFF"/>
                </a:solidFill>
                <a:latin typeface="Open Sans SemiBold"/>
                <a:ea typeface="Open Sans SemiBold"/>
              </a:rPr>
              <a:t>50</a:t>
            </a:r>
            <a:r>
              <a:rPr lang="en-US" sz="3000" spc="-1" dirty="0">
                <a:solidFill>
                  <a:srgbClr val="FFFFFF"/>
                </a:solidFill>
                <a:latin typeface="Open Sans SemiBold"/>
                <a:ea typeface="Open Sans SemiBold"/>
              </a:rPr>
              <a:t>0</a:t>
            </a:r>
            <a:endParaRPr lang="ru-RU" sz="3000" b="0" strike="noStrike" spc="-1" dirty="0">
              <a:latin typeface="Open Sans SemiBold"/>
            </a:endParaRPr>
          </a:p>
        </p:txBody>
      </p:sp>
      <p:sp>
        <p:nvSpPr>
          <p:cNvPr id="8" name="CustomShape 3">
            <a:extLst>
              <a:ext uri="{FF2B5EF4-FFF2-40B4-BE49-F238E27FC236}">
                <a16:creationId xmlns:a16="http://schemas.microsoft.com/office/drawing/2014/main" id="{8C5A28C5-D6E6-68F6-C5DC-32ECA35692BA}"/>
              </a:ext>
            </a:extLst>
          </p:cNvPr>
          <p:cNvSpPr/>
          <p:nvPr/>
        </p:nvSpPr>
        <p:spPr>
          <a:xfrm>
            <a:off x="10538700" y="6300990"/>
            <a:ext cx="6953040" cy="63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3750"/>
              </a:lnSpc>
            </a:pPr>
            <a:r>
              <a:rPr lang="en-US" sz="3000" b="0" strike="noStrike" spc="-1" dirty="0">
                <a:solidFill>
                  <a:srgbClr val="FFFFFF"/>
                </a:solidFill>
                <a:latin typeface="Open Sans SemiBold"/>
                <a:ea typeface="Open Sans SemiBold"/>
              </a:rPr>
              <a:t>6 </a:t>
            </a:r>
            <a:r>
              <a:rPr lang="en-US" sz="3000" b="0" strike="noStrike" spc="-1" dirty="0" err="1">
                <a:solidFill>
                  <a:srgbClr val="FFFFFF"/>
                </a:solidFill>
                <a:latin typeface="Open Sans SemiBold"/>
                <a:ea typeface="Open Sans SemiBold"/>
              </a:rPr>
              <a:t>Monate</a:t>
            </a:r>
            <a:r>
              <a:rPr lang="en-US" sz="3000" b="0" strike="noStrike" spc="-1" dirty="0">
                <a:solidFill>
                  <a:srgbClr val="FFFFFF"/>
                </a:solidFill>
                <a:latin typeface="Open Sans SemiBold"/>
                <a:ea typeface="Open Sans SemiBold"/>
              </a:rPr>
              <a:t>: CHF </a:t>
            </a:r>
            <a:r>
              <a:rPr lang="en-US" sz="3000" spc="-1" dirty="0">
                <a:solidFill>
                  <a:srgbClr val="FFFFFF"/>
                </a:solidFill>
                <a:latin typeface="Open Sans SemiBold"/>
                <a:ea typeface="Open Sans SemiBold"/>
              </a:rPr>
              <a:t>7’500</a:t>
            </a:r>
            <a:endParaRPr lang="en-US" sz="3000" b="0" strike="noStrike" spc="-1" dirty="0">
              <a:solidFill>
                <a:srgbClr val="FFFFFF"/>
              </a:solidFill>
              <a:latin typeface="Open Sans SemiBold"/>
              <a:ea typeface="Open Sans SemiBold"/>
            </a:endParaRPr>
          </a:p>
        </p:txBody>
      </p:sp>
      <p:sp>
        <p:nvSpPr>
          <p:cNvPr id="9" name="CustomShape 2">
            <a:extLst>
              <a:ext uri="{FF2B5EF4-FFF2-40B4-BE49-F238E27FC236}">
                <a16:creationId xmlns:a16="http://schemas.microsoft.com/office/drawing/2014/main" id="{401C01A1-41D6-5D57-2DE1-7DE3BF0BFDCD}"/>
              </a:ext>
            </a:extLst>
          </p:cNvPr>
          <p:cNvSpPr/>
          <p:nvPr/>
        </p:nvSpPr>
        <p:spPr>
          <a:xfrm>
            <a:off x="11025180" y="4921620"/>
            <a:ext cx="5819400" cy="371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3750"/>
              </a:lnSpc>
            </a:pPr>
            <a:r>
              <a:rPr lang="en-US" sz="3000" b="0" strike="noStrike" spc="-1" dirty="0">
                <a:solidFill>
                  <a:srgbClr val="FFFFFF"/>
                </a:solidFill>
                <a:latin typeface="Open Sans SemiBold"/>
                <a:ea typeface="Open Sans SemiBold"/>
              </a:rPr>
              <a:t>7 </a:t>
            </a:r>
            <a:r>
              <a:rPr lang="en-US" sz="3000" b="0" strike="noStrike" spc="-1" dirty="0" err="1">
                <a:solidFill>
                  <a:srgbClr val="FFFFFF"/>
                </a:solidFill>
                <a:latin typeface="Open Sans SemiBold"/>
                <a:ea typeface="Open Sans SemiBold"/>
              </a:rPr>
              <a:t>Monate</a:t>
            </a:r>
            <a:r>
              <a:rPr lang="en-US" sz="3000" b="0" strike="noStrike" spc="-1" dirty="0">
                <a:solidFill>
                  <a:srgbClr val="FFFFFF"/>
                </a:solidFill>
                <a:latin typeface="Open Sans SemiBold"/>
                <a:ea typeface="Open Sans SemiBold"/>
              </a:rPr>
              <a:t>: CHF 8</a:t>
            </a:r>
            <a:r>
              <a:rPr lang="en-US" sz="3000" spc="-1" dirty="0">
                <a:solidFill>
                  <a:srgbClr val="FFFFFF"/>
                </a:solidFill>
                <a:latin typeface="Open Sans SemiBold"/>
                <a:ea typeface="Open Sans SemiBold"/>
              </a:rPr>
              <a:t>’</a:t>
            </a:r>
            <a:r>
              <a:rPr lang="en-US" sz="3000" b="0" strike="noStrike" spc="-1" dirty="0">
                <a:solidFill>
                  <a:srgbClr val="FFFFFF"/>
                </a:solidFill>
                <a:latin typeface="Open Sans SemiBold"/>
                <a:ea typeface="Open Sans SemiBold"/>
              </a:rPr>
              <a:t>50</a:t>
            </a:r>
            <a:r>
              <a:rPr lang="en-US" sz="3000" spc="-1" dirty="0">
                <a:solidFill>
                  <a:srgbClr val="FFFFFF"/>
                </a:solidFill>
                <a:latin typeface="Open Sans SemiBold"/>
                <a:ea typeface="Open Sans SemiBold"/>
              </a:rPr>
              <a:t>0</a:t>
            </a:r>
            <a:endParaRPr lang="ru-RU" sz="3000" b="0" strike="noStrike" spc="-1" dirty="0">
              <a:latin typeface="Open Sans SemiBol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Object 1" descr="preencoded.png"/>
          <p:cNvPicPr/>
          <p:nvPr/>
        </p:nvPicPr>
        <p:blipFill>
          <a:blip r:embed="rId3"/>
          <a:stretch/>
        </p:blipFill>
        <p:spPr>
          <a:xfrm>
            <a:off x="0" y="4191120"/>
            <a:ext cx="18306720" cy="6095520"/>
          </a:xfrm>
          <a:prstGeom prst="rect">
            <a:avLst/>
          </a:prstGeom>
          <a:ln>
            <a:noFill/>
          </a:ln>
        </p:spPr>
      </p:pic>
      <p:pic>
        <p:nvPicPr>
          <p:cNvPr id="327" name="Object 2" descr="preencoded.png"/>
          <p:cNvPicPr/>
          <p:nvPr/>
        </p:nvPicPr>
        <p:blipFill>
          <a:blip r:embed="rId4"/>
          <a:stretch/>
        </p:blipFill>
        <p:spPr>
          <a:xfrm>
            <a:off x="16106760" y="9124920"/>
            <a:ext cx="1657080" cy="837720"/>
          </a:xfrm>
          <a:prstGeom prst="rect">
            <a:avLst/>
          </a:prstGeom>
          <a:ln>
            <a:noFill/>
          </a:ln>
        </p:spPr>
      </p:pic>
      <p:pic>
        <p:nvPicPr>
          <p:cNvPr id="328" name="Object 3" descr="preencoded.png"/>
          <p:cNvPicPr/>
          <p:nvPr/>
        </p:nvPicPr>
        <p:blipFill>
          <a:blip r:embed="rId5"/>
          <a:stretch/>
        </p:blipFill>
        <p:spPr>
          <a:xfrm>
            <a:off x="0" y="0"/>
            <a:ext cx="6543360" cy="10305720"/>
          </a:xfrm>
          <a:prstGeom prst="rect">
            <a:avLst/>
          </a:prstGeom>
          <a:ln>
            <a:noFill/>
          </a:ln>
        </p:spPr>
      </p:pic>
      <p:sp>
        <p:nvSpPr>
          <p:cNvPr id="332" name="CustomShape 1"/>
          <p:cNvSpPr/>
          <p:nvPr/>
        </p:nvSpPr>
        <p:spPr>
          <a:xfrm>
            <a:off x="6787082" y="369455"/>
            <a:ext cx="9915120" cy="1076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8476"/>
              </a:lnSpc>
            </a:pPr>
            <a:r>
              <a:rPr lang="en-US" sz="6400" b="1" strike="noStrike" spc="-1" dirty="0" err="1">
                <a:solidFill>
                  <a:srgbClr val="023477"/>
                </a:solidFill>
                <a:latin typeface="Open Sans SemiBold"/>
                <a:ea typeface="Playfair Display Bold"/>
              </a:rPr>
              <a:t>Gastfamilie</a:t>
            </a:r>
            <a:r>
              <a:rPr lang="en-US" sz="6400" b="1" strike="noStrike" spc="-1" dirty="0">
                <a:solidFill>
                  <a:srgbClr val="023477"/>
                </a:solidFill>
                <a:latin typeface="Open Sans SemiBold"/>
                <a:ea typeface="Playfair Display Bold"/>
              </a:rPr>
              <a:t> </a:t>
            </a:r>
            <a:r>
              <a:rPr lang="en-US" sz="6400" b="1" spc="-1" dirty="0" err="1">
                <a:solidFill>
                  <a:srgbClr val="023477"/>
                </a:solidFill>
                <a:latin typeface="Open Sans SemiBold"/>
                <a:ea typeface="Playfair Display Bold"/>
              </a:rPr>
              <a:t>suchen</a:t>
            </a:r>
            <a:endParaRPr lang="ru-RU" sz="6400" b="0" strike="noStrike" spc="-1" dirty="0">
              <a:latin typeface="Open Sans SemiBold"/>
            </a:endParaRPr>
          </a:p>
        </p:txBody>
      </p:sp>
      <p:sp>
        <p:nvSpPr>
          <p:cNvPr id="333" name="CustomShape 2"/>
          <p:cNvSpPr/>
          <p:nvPr/>
        </p:nvSpPr>
        <p:spPr>
          <a:xfrm>
            <a:off x="399960" y="2381400"/>
            <a:ext cx="5819400" cy="371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3750"/>
              </a:lnSpc>
            </a:pPr>
            <a:r>
              <a:rPr lang="en-US" sz="2400" b="0" strike="noStrike" spc="-1" dirty="0" err="1">
                <a:solidFill>
                  <a:srgbClr val="FFFFFF"/>
                </a:solidFill>
                <a:latin typeface="Open Sans SemiBold"/>
                <a:ea typeface="Open Sans SemiBold"/>
              </a:rPr>
              <a:t>Gastfamilie</a:t>
            </a:r>
            <a:r>
              <a:rPr lang="en-US" sz="2400" b="0" strike="noStrike" spc="-1" dirty="0">
                <a:solidFill>
                  <a:srgbClr val="FFFFFF"/>
                </a:solidFill>
                <a:latin typeface="Open Sans SemiBold"/>
                <a:ea typeface="Open Sans SemiBold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latin typeface="Open Sans SemiBold"/>
                <a:ea typeface="Open Sans SemiBold"/>
              </a:rPr>
              <a:t>können</a:t>
            </a:r>
            <a:r>
              <a:rPr lang="en-US" sz="2400" b="0" strike="noStrike" spc="-1" dirty="0">
                <a:solidFill>
                  <a:srgbClr val="FFFFFF"/>
                </a:solidFill>
                <a:latin typeface="Open Sans SemiBold"/>
                <a:ea typeface="Open Sans SemiBold"/>
              </a:rPr>
              <a:t> alle sein:</a:t>
            </a:r>
            <a:endParaRPr lang="ru-RU" sz="2400" b="0" strike="noStrike" spc="-1" dirty="0">
              <a:latin typeface="Open Sans SemiBold"/>
            </a:endParaRPr>
          </a:p>
        </p:txBody>
      </p:sp>
      <p:sp>
        <p:nvSpPr>
          <p:cNvPr id="338" name="CustomShape 7"/>
          <p:cNvSpPr/>
          <p:nvPr/>
        </p:nvSpPr>
        <p:spPr>
          <a:xfrm>
            <a:off x="1905120" y="3581280"/>
            <a:ext cx="2836839" cy="293079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marL="342900" indent="-342900">
              <a:lnSpc>
                <a:spcPts val="3750"/>
              </a:lnSpc>
              <a:buFont typeface="Arial"/>
              <a:buChar char="•"/>
            </a:pPr>
            <a:r>
              <a:rPr lang="en-US" sz="2300" b="0" strike="noStrike" spc="-1" dirty="0" err="1">
                <a:solidFill>
                  <a:srgbClr val="FFFFFF"/>
                </a:solidFill>
                <a:latin typeface="Open Sans SemiBold"/>
                <a:ea typeface="Open Sans Regular"/>
              </a:rPr>
              <a:t>Einzelpersonen</a:t>
            </a:r>
            <a:endParaRPr lang="en-US" sz="2300" b="0" strike="noStrike" spc="-1" dirty="0">
              <a:solidFill>
                <a:srgbClr val="FFFFFF"/>
              </a:solidFill>
              <a:latin typeface="Open Sans SemiBold"/>
              <a:ea typeface="Open Sans Regular"/>
            </a:endParaRPr>
          </a:p>
          <a:p>
            <a:pPr marL="342900" indent="-342900">
              <a:lnSpc>
                <a:spcPts val="3750"/>
              </a:lnSpc>
              <a:buFont typeface="Arial"/>
              <a:buChar char="•"/>
            </a:pPr>
            <a:r>
              <a:rPr lang="en-US" sz="2300" spc="-1" dirty="0">
                <a:solidFill>
                  <a:srgbClr val="FFFFFF"/>
                </a:solidFill>
                <a:latin typeface="Open Sans SemiBold"/>
                <a:ea typeface="Open Sans Regular"/>
              </a:rPr>
              <a:t>Paare</a:t>
            </a:r>
          </a:p>
          <a:p>
            <a:pPr marL="342900" indent="-342900">
              <a:lnSpc>
                <a:spcPts val="3750"/>
              </a:lnSpc>
              <a:buFont typeface="Arial"/>
              <a:buChar char="•"/>
            </a:pPr>
            <a:r>
              <a:rPr lang="en-US" sz="2300" spc="-1" dirty="0" err="1">
                <a:solidFill>
                  <a:srgbClr val="FFFFFF"/>
                </a:solidFill>
                <a:latin typeface="Open Sans SemiBold"/>
                <a:ea typeface="Open Sans Regular"/>
              </a:rPr>
              <a:t>Familien</a:t>
            </a:r>
            <a:endParaRPr lang="en-US" sz="2300" spc="-1">
              <a:solidFill>
                <a:srgbClr val="FFFFFF"/>
              </a:solidFill>
              <a:latin typeface="Open Sans SemiBold"/>
              <a:ea typeface="Open Sans Regular"/>
            </a:endParaRPr>
          </a:p>
          <a:p>
            <a:pPr marL="342900" indent="-342900">
              <a:lnSpc>
                <a:spcPts val="3750"/>
              </a:lnSpc>
              <a:buFont typeface="Arial"/>
              <a:buChar char="•"/>
            </a:pPr>
            <a:r>
              <a:rPr lang="en-US" sz="2300" spc="-1" dirty="0">
                <a:solidFill>
                  <a:srgbClr val="FFFFFF"/>
                </a:solidFill>
                <a:latin typeface="Open Sans SemiBold"/>
                <a:ea typeface="Open Sans Regular"/>
              </a:rPr>
              <a:t>WGs</a:t>
            </a:r>
          </a:p>
          <a:p>
            <a:pPr marL="342900" indent="-342900">
              <a:lnSpc>
                <a:spcPts val="3750"/>
              </a:lnSpc>
              <a:buFont typeface="Arial"/>
              <a:buChar char="•"/>
            </a:pPr>
            <a:r>
              <a:rPr lang="en-US" sz="2300" spc="-1" dirty="0" err="1">
                <a:solidFill>
                  <a:srgbClr val="FFFFFF"/>
                </a:solidFill>
                <a:latin typeface="Open Sans SemiBold"/>
                <a:ea typeface="Open Sans Regular"/>
              </a:rPr>
              <a:t>Alleinerziehende</a:t>
            </a:r>
            <a:endParaRPr lang="en-US" sz="2300" spc="-1">
              <a:solidFill>
                <a:srgbClr val="FFFFFF"/>
              </a:solidFill>
              <a:latin typeface="Open Sans SemiBold"/>
              <a:ea typeface="Open Sans Regular"/>
            </a:endParaRPr>
          </a:p>
          <a:p>
            <a:pPr marL="342900" indent="-342900">
              <a:lnSpc>
                <a:spcPts val="3750"/>
              </a:lnSpc>
              <a:buFont typeface="Arial"/>
              <a:buChar char="•"/>
            </a:pPr>
            <a:r>
              <a:rPr lang="en-US" sz="2300" spc="-1" dirty="0" err="1">
                <a:solidFill>
                  <a:srgbClr val="FFFFFF"/>
                </a:solidFill>
                <a:latin typeface="Open Sans SemiBold"/>
                <a:ea typeface="Open Sans Regular"/>
              </a:rPr>
              <a:t>Pensionäre</a:t>
            </a:r>
            <a:endParaRPr lang="en-US" sz="2300" spc="-1">
              <a:solidFill>
                <a:srgbClr val="FFFFFF"/>
              </a:solidFill>
              <a:latin typeface="Open Sans SemiBold"/>
              <a:ea typeface="Open Sans Regular"/>
            </a:endParaRPr>
          </a:p>
        </p:txBody>
      </p:sp>
      <p:sp>
        <p:nvSpPr>
          <p:cNvPr id="339" name="CustomShape 8"/>
          <p:cNvSpPr/>
          <p:nvPr/>
        </p:nvSpPr>
        <p:spPr>
          <a:xfrm>
            <a:off x="6961224" y="5879531"/>
            <a:ext cx="11135773" cy="331429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sz="2600" b="1" strike="noStrike" spc="-1" dirty="0" err="1">
                <a:solidFill>
                  <a:srgbClr val="023477"/>
                </a:solidFill>
                <a:latin typeface="Open Sans SemiBold"/>
                <a:ea typeface="Open Sans Bold"/>
              </a:rPr>
              <a:t>Bedingungen</a:t>
            </a:r>
            <a:r>
              <a:rPr lang="en-US" sz="2600" b="1" strike="noStrike" spc="-1" dirty="0">
                <a:solidFill>
                  <a:srgbClr val="023477"/>
                </a:solidFill>
                <a:latin typeface="Open Sans SemiBold"/>
                <a:ea typeface="Open Sans Bold"/>
              </a:rPr>
              <a:t>:</a:t>
            </a:r>
            <a:endParaRPr lang="en-US" sz="2300" b="0" strike="noStrike" spc="-1" dirty="0">
              <a:solidFill>
                <a:srgbClr val="023477"/>
              </a:solidFill>
              <a:latin typeface="Open Sans SemiBold"/>
              <a:ea typeface="Open Sans Regular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300" b="0" strike="noStrike" spc="-1" dirty="0">
                <a:solidFill>
                  <a:srgbClr val="023477"/>
                </a:solidFill>
                <a:latin typeface="Open Sans SemiBold"/>
                <a:ea typeface="Open Sans Regular"/>
              </a:rPr>
              <a:t>Interesse </a:t>
            </a:r>
            <a:r>
              <a:rPr lang="en-US" sz="2300" spc="-1" dirty="0">
                <a:solidFill>
                  <a:srgbClr val="023477"/>
                </a:solidFill>
                <a:latin typeface="Open Sans SemiBold"/>
                <a:ea typeface="Open Sans Regular"/>
              </a:rPr>
              <a:t>an </a:t>
            </a:r>
            <a:r>
              <a:rPr lang="en-US" sz="2300" spc="-1" dirty="0" err="1">
                <a:solidFill>
                  <a:srgbClr val="023477"/>
                </a:solidFill>
                <a:latin typeface="Open Sans SemiBold"/>
                <a:ea typeface="Open Sans Regular"/>
              </a:rPr>
              <a:t>jungen</a:t>
            </a:r>
            <a:r>
              <a:rPr lang="en-US" sz="2300" spc="-1" dirty="0">
                <a:solidFill>
                  <a:srgbClr val="023477"/>
                </a:solidFill>
                <a:latin typeface="Open Sans SemiBold"/>
                <a:ea typeface="Open Sans Regular"/>
              </a:rPr>
              <a:t> Menschen </a:t>
            </a:r>
            <a:r>
              <a:rPr lang="en-US" sz="2300" spc="-1" dirty="0" err="1">
                <a:solidFill>
                  <a:srgbClr val="023477"/>
                </a:solidFill>
                <a:latin typeface="Open Sans SemiBold"/>
                <a:ea typeface="Open Sans Regular"/>
              </a:rPr>
              <a:t>aus</a:t>
            </a:r>
            <a:r>
              <a:rPr lang="en-US" sz="2300" spc="-1" dirty="0">
                <a:solidFill>
                  <a:srgbClr val="023477"/>
                </a:solidFill>
                <a:latin typeface="Open Sans SemiBold"/>
                <a:ea typeface="Open Sans Regular"/>
              </a:rPr>
              <a:t> </a:t>
            </a:r>
            <a:r>
              <a:rPr lang="en-US" sz="2300" spc="-1" dirty="0" err="1">
                <a:solidFill>
                  <a:srgbClr val="023477"/>
                </a:solidFill>
                <a:latin typeface="Open Sans SemiBold"/>
                <a:ea typeface="Open Sans Regular"/>
              </a:rPr>
              <a:t>anderen</a:t>
            </a:r>
            <a:r>
              <a:rPr lang="en-US" sz="2300" spc="-1" dirty="0">
                <a:solidFill>
                  <a:srgbClr val="023477"/>
                </a:solidFill>
                <a:latin typeface="Open Sans SemiBold"/>
                <a:ea typeface="Open Sans Regular"/>
              </a:rPr>
              <a:t> Kulturen </a:t>
            </a:r>
            <a:r>
              <a:rPr lang="en-US" sz="2300" spc="-1" dirty="0" err="1">
                <a:solidFill>
                  <a:srgbClr val="023477"/>
                </a:solidFill>
                <a:latin typeface="Open Sans SemiBold"/>
                <a:ea typeface="Open Sans Regular"/>
              </a:rPr>
              <a:t>haben</a:t>
            </a:r>
            <a:r>
              <a:rPr lang="en-US" sz="2300" spc="-1" dirty="0">
                <a:solidFill>
                  <a:srgbClr val="023477"/>
                </a:solidFill>
                <a:latin typeface="Open Sans SemiBold"/>
                <a:ea typeface="Open Sans Regular"/>
              </a:rPr>
              <a:t> </a:t>
            </a:r>
            <a:endParaRPr lang="en-US" sz="2300" b="0" strike="noStrike" spc="-1" dirty="0">
              <a:solidFill>
                <a:srgbClr val="023477"/>
              </a:solidFill>
              <a:latin typeface="Open Sans SemiBold"/>
              <a:ea typeface="Open Sans Regular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300" b="0" strike="noStrike" spc="-1" dirty="0">
                <a:solidFill>
                  <a:srgbClr val="023477"/>
                </a:solidFill>
                <a:latin typeface="Open Sans SemiBold"/>
                <a:ea typeface="Open Sans Regular"/>
              </a:rPr>
              <a:t>Freude </a:t>
            </a:r>
            <a:r>
              <a:rPr lang="en-US" sz="2300" b="0" strike="noStrike" spc="-1" dirty="0" err="1">
                <a:solidFill>
                  <a:srgbClr val="023477"/>
                </a:solidFill>
                <a:latin typeface="Open Sans SemiBold"/>
                <a:ea typeface="Open Sans Regular"/>
              </a:rPr>
              <a:t>haben</a:t>
            </a:r>
            <a:r>
              <a:rPr lang="en-US" sz="2300" b="0" strike="noStrike" spc="-1" dirty="0">
                <a:solidFill>
                  <a:srgbClr val="023477"/>
                </a:solidFill>
                <a:latin typeface="Open Sans SemiBold"/>
                <a:ea typeface="Open Sans Regular"/>
              </a:rPr>
              <a:t>, </a:t>
            </a:r>
            <a:r>
              <a:rPr lang="en-US" sz="2300" spc="-1" dirty="0" err="1">
                <a:solidFill>
                  <a:srgbClr val="023477"/>
                </a:solidFill>
                <a:latin typeface="Open Sans SemiBold"/>
                <a:ea typeface="Open Sans Regular"/>
              </a:rPr>
              <a:t>eine:n</a:t>
            </a:r>
            <a:r>
              <a:rPr lang="en-US" sz="2300" spc="-1" dirty="0">
                <a:solidFill>
                  <a:srgbClr val="023477"/>
                </a:solidFill>
                <a:latin typeface="Open Sans SemiBold"/>
                <a:ea typeface="Open Sans Regular"/>
              </a:rPr>
              <a:t> ICYE-Volunteer </a:t>
            </a:r>
            <a:r>
              <a:rPr lang="en-US" sz="2300" spc="-1" dirty="0" err="1">
                <a:solidFill>
                  <a:srgbClr val="023477"/>
                </a:solidFill>
                <a:latin typeface="Open Sans SemiBold"/>
                <a:ea typeface="Open Sans Regular"/>
              </a:rPr>
              <a:t>als</a:t>
            </a:r>
            <a:r>
              <a:rPr lang="en-US" sz="2300" spc="-1" dirty="0">
                <a:solidFill>
                  <a:srgbClr val="023477"/>
                </a:solidFill>
                <a:latin typeface="Open Sans SemiBold"/>
                <a:ea typeface="Open Sans Regular"/>
              </a:rPr>
              <a:t> </a:t>
            </a:r>
            <a:r>
              <a:rPr lang="en-US" sz="2300" spc="-1" dirty="0" err="1">
                <a:solidFill>
                  <a:srgbClr val="023477"/>
                </a:solidFill>
                <a:latin typeface="Open Sans SemiBold"/>
                <a:ea typeface="Open Sans Regular"/>
              </a:rPr>
              <a:t>neues</a:t>
            </a:r>
            <a:r>
              <a:rPr lang="en-US" sz="2300" spc="-1" dirty="0">
                <a:solidFill>
                  <a:srgbClr val="023477"/>
                </a:solidFill>
                <a:latin typeface="Open Sans SemiBold"/>
                <a:ea typeface="Open Sans Regular"/>
              </a:rPr>
              <a:t> </a:t>
            </a:r>
            <a:r>
              <a:rPr lang="en-US" sz="2300" spc="-1" dirty="0" err="1">
                <a:solidFill>
                  <a:srgbClr val="023477"/>
                </a:solidFill>
                <a:latin typeface="Open Sans SemiBold"/>
                <a:ea typeface="Open Sans Regular"/>
              </a:rPr>
              <a:t>Familienmitglied</a:t>
            </a:r>
            <a:r>
              <a:rPr lang="en-US" sz="2300" spc="-1" dirty="0">
                <a:solidFill>
                  <a:srgbClr val="023477"/>
                </a:solidFill>
                <a:latin typeface="Open Sans SemiBold"/>
                <a:ea typeface="Open Sans Regular"/>
              </a:rPr>
              <a:t> </a:t>
            </a:r>
            <a:r>
              <a:rPr lang="en-US" sz="2300" spc="-1" dirty="0" err="1">
                <a:solidFill>
                  <a:srgbClr val="023477"/>
                </a:solidFill>
                <a:latin typeface="Open Sans SemiBold"/>
                <a:ea typeface="Open Sans Regular"/>
              </a:rPr>
              <a:t>aufzunehmen</a:t>
            </a:r>
            <a:endParaRPr lang="en-US" sz="2300" spc="-1" dirty="0">
              <a:solidFill>
                <a:srgbClr val="023477"/>
              </a:solidFill>
              <a:latin typeface="Open Sans SemiBold"/>
              <a:ea typeface="Open Sans Regular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300" b="1" spc="-1" dirty="0" err="1">
                <a:solidFill>
                  <a:srgbClr val="023477"/>
                </a:solidFill>
                <a:latin typeface="Open Sans SemiBold"/>
                <a:ea typeface="+mn-lt"/>
                <a:cs typeface="+mn-lt"/>
              </a:rPr>
              <a:t>Eine:n</a:t>
            </a:r>
            <a:r>
              <a:rPr lang="en-US" sz="2300" b="1" spc="-1" dirty="0">
                <a:solidFill>
                  <a:srgbClr val="023477"/>
                </a:solidFill>
                <a:latin typeface="Open Sans SemiBold"/>
                <a:ea typeface="+mn-lt"/>
                <a:cs typeface="+mn-lt"/>
              </a:rPr>
              <a:t> ICYE-Volunteer </a:t>
            </a:r>
            <a:r>
              <a:rPr lang="en-US" sz="2300" b="1" spc="-1" dirty="0" err="1">
                <a:solidFill>
                  <a:srgbClr val="023477"/>
                </a:solidFill>
                <a:latin typeface="Open Sans SemiBold"/>
                <a:ea typeface="+mn-lt"/>
                <a:cs typeface="+mn-lt"/>
              </a:rPr>
              <a:t>beim</a:t>
            </a:r>
            <a:r>
              <a:rPr lang="en-US" sz="2300" b="1" spc="-1" dirty="0">
                <a:solidFill>
                  <a:srgbClr val="023477"/>
                </a:solidFill>
                <a:latin typeface="Open Sans SemiBold"/>
                <a:ea typeface="+mn-lt"/>
                <a:cs typeface="+mn-lt"/>
              </a:rPr>
              <a:t> </a:t>
            </a:r>
            <a:r>
              <a:rPr lang="en-US" sz="2300" b="1" spc="-1" dirty="0" err="1">
                <a:solidFill>
                  <a:srgbClr val="023477"/>
                </a:solidFill>
                <a:latin typeface="Open Sans SemiBold"/>
                <a:ea typeface="+mn-lt"/>
                <a:cs typeface="+mn-lt"/>
              </a:rPr>
              <a:t>Einleben</a:t>
            </a:r>
            <a:r>
              <a:rPr lang="en-US" sz="2300" b="1" spc="-1" dirty="0">
                <a:solidFill>
                  <a:srgbClr val="023477"/>
                </a:solidFill>
                <a:latin typeface="Open Sans SemiBold"/>
                <a:ea typeface="+mn-lt"/>
                <a:cs typeface="+mn-lt"/>
              </a:rPr>
              <a:t> in den Schweizer </a:t>
            </a:r>
            <a:r>
              <a:rPr lang="en-US" sz="2300" b="1" spc="-1" dirty="0" err="1">
                <a:solidFill>
                  <a:srgbClr val="023477"/>
                </a:solidFill>
                <a:latin typeface="Open Sans SemiBold"/>
                <a:ea typeface="+mn-lt"/>
                <a:cs typeface="+mn-lt"/>
              </a:rPr>
              <a:t>Alltag</a:t>
            </a:r>
            <a:r>
              <a:rPr lang="en-US" sz="2300" b="1" spc="-1" dirty="0">
                <a:solidFill>
                  <a:srgbClr val="023477"/>
                </a:solidFill>
                <a:latin typeface="Open Sans SemiBold"/>
                <a:ea typeface="+mn-lt"/>
                <a:cs typeface="+mn-lt"/>
              </a:rPr>
              <a:t> </a:t>
            </a:r>
            <a:r>
              <a:rPr lang="en-US" sz="2300" b="1" spc="-1" dirty="0" err="1">
                <a:solidFill>
                  <a:srgbClr val="023477"/>
                </a:solidFill>
                <a:latin typeface="Open Sans SemiBold"/>
                <a:ea typeface="+mn-lt"/>
                <a:cs typeface="+mn-lt"/>
              </a:rPr>
              <a:t>unterstützen</a:t>
            </a:r>
            <a:endParaRPr lang="en-US" sz="2300" b="1" spc="-1" dirty="0">
              <a:solidFill>
                <a:srgbClr val="023477"/>
              </a:solidFill>
              <a:latin typeface="Open Sans SemiBold"/>
              <a:ea typeface="+mn-lt"/>
              <a:cs typeface="+mn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300" spc="-1" dirty="0">
                <a:solidFill>
                  <a:srgbClr val="023477"/>
                </a:solidFill>
                <a:latin typeface="Open Sans SemiBold"/>
                <a:ea typeface="Open Sans Regular"/>
              </a:rPr>
              <a:t>Kost &amp; Logis </a:t>
            </a:r>
            <a:r>
              <a:rPr lang="en-US" sz="2300" spc="-1" dirty="0" err="1">
                <a:solidFill>
                  <a:srgbClr val="023477"/>
                </a:solidFill>
                <a:latin typeface="Open Sans SemiBold"/>
                <a:ea typeface="Open Sans Regular"/>
              </a:rPr>
              <a:t>anbieten</a:t>
            </a:r>
            <a:endParaRPr lang="en-US" sz="2300" spc="-1" dirty="0">
              <a:solidFill>
                <a:srgbClr val="023477"/>
              </a:solidFill>
              <a:latin typeface="Open Sans SemiBold"/>
              <a:ea typeface="Open Sans Regular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300" spc="-1">
              <a:solidFill>
                <a:srgbClr val="023477"/>
              </a:solidFill>
              <a:latin typeface="Open Sans SemiBold"/>
              <a:ea typeface="Open Sans Regular"/>
            </a:endParaRPr>
          </a:p>
        </p:txBody>
      </p:sp>
      <p:sp>
        <p:nvSpPr>
          <p:cNvPr id="16" name="CustomShape 2">
            <a:extLst>
              <a:ext uri="{FF2B5EF4-FFF2-40B4-BE49-F238E27FC236}">
                <a16:creationId xmlns:a16="http://schemas.microsoft.com/office/drawing/2014/main" id="{BE9EF658-B869-4276-A72C-2ECA4C34AEA8}"/>
              </a:ext>
            </a:extLst>
          </p:cNvPr>
          <p:cNvSpPr/>
          <p:nvPr/>
        </p:nvSpPr>
        <p:spPr>
          <a:xfrm>
            <a:off x="24300" y="514800"/>
            <a:ext cx="6619320" cy="371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3750"/>
              </a:lnSpc>
            </a:pPr>
            <a:r>
              <a:rPr lang="en-US" sz="3000" b="0" strike="noStrike" spc="-1" dirty="0">
                <a:solidFill>
                  <a:srgbClr val="FFFFFF"/>
                </a:solidFill>
                <a:latin typeface="Open Sans SemiBold"/>
                <a:ea typeface="Open Sans SemiBold"/>
              </a:rPr>
              <a:t>ICYE </a:t>
            </a:r>
            <a:r>
              <a:rPr lang="en-US" sz="3000" b="0" strike="noStrike" spc="-1" dirty="0" err="1">
                <a:solidFill>
                  <a:srgbClr val="FFFFFF"/>
                </a:solidFill>
                <a:latin typeface="Open Sans SemiBold"/>
                <a:ea typeface="Open Sans SemiBold"/>
              </a:rPr>
              <a:t>sucht</a:t>
            </a:r>
            <a:r>
              <a:rPr lang="en-US" sz="3000" b="0" strike="noStrike" spc="-1" dirty="0">
                <a:solidFill>
                  <a:srgbClr val="FFFFFF"/>
                </a:solidFill>
                <a:latin typeface="Open Sans SemiBold"/>
                <a:ea typeface="Open Sans SemiBold"/>
              </a:rPr>
              <a:t> </a:t>
            </a:r>
            <a:r>
              <a:rPr lang="en-US" sz="3000" b="0" strike="noStrike" spc="-1" dirty="0" err="1">
                <a:solidFill>
                  <a:srgbClr val="FFFFFF"/>
                </a:solidFill>
                <a:latin typeface="Open Sans SemiBold"/>
                <a:ea typeface="Open Sans SemiBold"/>
              </a:rPr>
              <a:t>Gastfamilien</a:t>
            </a:r>
            <a:r>
              <a:rPr lang="en-US" sz="3000" b="0" strike="noStrike" spc="-1" dirty="0">
                <a:solidFill>
                  <a:srgbClr val="FFFFFF"/>
                </a:solidFill>
                <a:latin typeface="Open Sans SemiBold"/>
                <a:ea typeface="Open Sans SemiBold"/>
              </a:rPr>
              <a:t> für die Volunteers in der Schweiz</a:t>
            </a:r>
            <a:endParaRPr lang="ru-RU" sz="3000" b="0" strike="noStrike" spc="-1" dirty="0">
              <a:latin typeface="Open Sans SemiBold"/>
            </a:endParaRPr>
          </a:p>
        </p:txBody>
      </p:sp>
      <p:sp>
        <p:nvSpPr>
          <p:cNvPr id="18" name="CustomShape 2">
            <a:extLst>
              <a:ext uri="{FF2B5EF4-FFF2-40B4-BE49-F238E27FC236}">
                <a16:creationId xmlns:a16="http://schemas.microsoft.com/office/drawing/2014/main" id="{11817E4E-0E2C-4FD1-8C62-26468096AFFE}"/>
              </a:ext>
            </a:extLst>
          </p:cNvPr>
          <p:cNvSpPr/>
          <p:nvPr/>
        </p:nvSpPr>
        <p:spPr>
          <a:xfrm>
            <a:off x="106717" y="7538747"/>
            <a:ext cx="6322038" cy="1572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3750"/>
              </a:lnSpc>
            </a:pPr>
            <a:r>
              <a:rPr lang="fr-FR" sz="2500" b="0" strike="noStrike" spc="-1" dirty="0" err="1">
                <a:solidFill>
                  <a:srgbClr val="FFFFFF"/>
                </a:solidFill>
                <a:latin typeface="Open Sans SemiBold"/>
                <a:ea typeface="Open Sans SemiBold"/>
              </a:rPr>
              <a:t>Wenn</a:t>
            </a:r>
            <a:r>
              <a:rPr lang="fr-FR" sz="2500" b="0" strike="noStrike" spc="-1" dirty="0">
                <a:solidFill>
                  <a:srgbClr val="FFFFFF"/>
                </a:solidFill>
                <a:latin typeface="Open Sans SemiBold"/>
                <a:ea typeface="Open Sans SemiBold"/>
              </a:rPr>
              <a:t> du </a:t>
            </a:r>
            <a:r>
              <a:rPr lang="fr-FR" sz="2500" b="0" strike="noStrike" spc="-1" dirty="0" err="1">
                <a:solidFill>
                  <a:srgbClr val="FFFFFF"/>
                </a:solidFill>
                <a:latin typeface="Open Sans SemiBold"/>
                <a:ea typeface="Open Sans SemiBold"/>
              </a:rPr>
              <a:t>eine</a:t>
            </a:r>
            <a:r>
              <a:rPr lang="fr-FR" sz="2500" b="0" strike="noStrike" spc="-1" dirty="0">
                <a:solidFill>
                  <a:srgbClr val="FFFFFF"/>
                </a:solidFill>
                <a:latin typeface="Open Sans SemiBold"/>
                <a:ea typeface="Open Sans SemiBold"/>
              </a:rPr>
              <a:t> </a:t>
            </a:r>
            <a:r>
              <a:rPr lang="fr-FR" sz="2500" b="0" strike="noStrike" spc="-1" dirty="0" err="1">
                <a:solidFill>
                  <a:srgbClr val="FFFFFF"/>
                </a:solidFill>
                <a:latin typeface="Open Sans SemiBold"/>
                <a:ea typeface="Open Sans SemiBold"/>
              </a:rPr>
              <a:t>Gastfamilie</a:t>
            </a:r>
            <a:r>
              <a:rPr lang="fr-FR" sz="2500" b="0" strike="noStrike" spc="-1" dirty="0">
                <a:solidFill>
                  <a:srgbClr val="FFFFFF"/>
                </a:solidFill>
                <a:latin typeface="Open Sans SemiBold"/>
                <a:ea typeface="Open Sans SemiBold"/>
              </a:rPr>
              <a:t> </a:t>
            </a:r>
            <a:r>
              <a:rPr lang="fr-FR" sz="2500" b="0" strike="noStrike" spc="-1" dirty="0" err="1">
                <a:solidFill>
                  <a:srgbClr val="FFFFFF"/>
                </a:solidFill>
                <a:latin typeface="Open Sans SemiBold"/>
                <a:ea typeface="Open Sans SemiBold"/>
              </a:rPr>
              <a:t>findest</a:t>
            </a:r>
            <a:r>
              <a:rPr lang="fr-FR" sz="2500" b="0" strike="noStrike" spc="-1" dirty="0">
                <a:solidFill>
                  <a:srgbClr val="FFFFFF"/>
                </a:solidFill>
                <a:latin typeface="Open Sans SemiBold"/>
                <a:ea typeface="Open Sans SemiBold"/>
              </a:rPr>
              <a:t>, </a:t>
            </a:r>
            <a:r>
              <a:rPr lang="fr-FR" sz="2500" spc="-1" dirty="0" err="1">
                <a:solidFill>
                  <a:srgbClr val="FFFFFF"/>
                </a:solidFill>
                <a:latin typeface="Open Sans SemiBold"/>
                <a:ea typeface="Open Sans SemiBold"/>
              </a:rPr>
              <a:t>erhältst</a:t>
            </a:r>
            <a:r>
              <a:rPr lang="fr-FR" sz="2500" b="0" strike="noStrike" spc="-1" dirty="0">
                <a:solidFill>
                  <a:srgbClr val="FFFFFF"/>
                </a:solidFill>
                <a:latin typeface="Open Sans SemiBold"/>
                <a:ea typeface="Open Sans SemiBold"/>
              </a:rPr>
              <a:t> </a:t>
            </a:r>
            <a:r>
              <a:rPr lang="fr-FR" sz="2500" spc="-1" dirty="0">
                <a:solidFill>
                  <a:srgbClr val="FFFFFF"/>
                </a:solidFill>
                <a:latin typeface="Open Sans SemiBold"/>
                <a:ea typeface="Open Sans SemiBold"/>
              </a:rPr>
              <a:t>du </a:t>
            </a:r>
            <a:r>
              <a:rPr lang="fr-FR" sz="2500" spc="-1" dirty="0" err="1">
                <a:solidFill>
                  <a:srgbClr val="FFFFFF"/>
                </a:solidFill>
                <a:latin typeface="Open Sans SemiBold"/>
                <a:ea typeface="Open Sans SemiBold"/>
              </a:rPr>
              <a:t>einen</a:t>
            </a:r>
            <a:r>
              <a:rPr lang="fr-FR" sz="2500" spc="-1" dirty="0">
                <a:solidFill>
                  <a:srgbClr val="FFFFFF"/>
                </a:solidFill>
                <a:latin typeface="Open Sans SemiBold"/>
                <a:ea typeface="Open Sans SemiBold"/>
              </a:rPr>
              <a:t> </a:t>
            </a:r>
          </a:p>
          <a:p>
            <a:pPr algn="ctr">
              <a:lnSpc>
                <a:spcPts val="3750"/>
              </a:lnSpc>
            </a:pPr>
            <a:r>
              <a:rPr lang="fr-FR" sz="2500" spc="-1" dirty="0" err="1">
                <a:solidFill>
                  <a:srgbClr val="FFFFFF"/>
                </a:solidFill>
                <a:latin typeface="Open Sans SemiBold"/>
                <a:ea typeface="Open Sans SemiBold"/>
              </a:rPr>
              <a:t>Gastfamilienrabatt</a:t>
            </a:r>
            <a:r>
              <a:rPr lang="fr-FR" sz="2500" spc="-1" dirty="0">
                <a:solidFill>
                  <a:srgbClr val="FFFFFF"/>
                </a:solidFill>
                <a:latin typeface="Open Sans SemiBold"/>
                <a:ea typeface="Open Sans SemiBold"/>
              </a:rPr>
              <a:t> von </a:t>
            </a:r>
            <a:r>
              <a:rPr lang="fr-FR" sz="2500" b="0" strike="noStrike" spc="-1" dirty="0">
                <a:solidFill>
                  <a:srgbClr val="FFFFFF"/>
                </a:solidFill>
                <a:latin typeface="Open Sans SemiBold"/>
                <a:ea typeface="Open Sans SemiBold"/>
              </a:rPr>
              <a:t>CHF 900</a:t>
            </a:r>
            <a:endParaRPr lang="en-US" dirty="0"/>
          </a:p>
        </p:txBody>
      </p:sp>
      <p:pic>
        <p:nvPicPr>
          <p:cNvPr id="2" name="Grafik 3" descr="Ein Bild, das Person, Himmel, draußen, Mann enthält.&#10;&#10;Beschreibung automatisch generiert.">
            <a:extLst>
              <a:ext uri="{FF2B5EF4-FFF2-40B4-BE49-F238E27FC236}">
                <a16:creationId xmlns:a16="http://schemas.microsoft.com/office/drawing/2014/main" id="{C5EE046B-0507-4AE1-9ADC-13B406DFB4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6381" y="1694259"/>
            <a:ext cx="5660232" cy="42410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Object 1" descr="preencoded.png"/>
          <p:cNvPicPr/>
          <p:nvPr/>
        </p:nvPicPr>
        <p:blipFill>
          <a:blip r:embed="rId3"/>
          <a:stretch/>
        </p:blipFill>
        <p:spPr>
          <a:xfrm>
            <a:off x="16106760" y="9124920"/>
            <a:ext cx="1657080" cy="837720"/>
          </a:xfrm>
          <a:prstGeom prst="rect">
            <a:avLst/>
          </a:prstGeom>
          <a:ln>
            <a:noFill/>
          </a:ln>
        </p:spPr>
      </p:pic>
      <p:pic>
        <p:nvPicPr>
          <p:cNvPr id="355" name="Object 2" descr="preencoded.png"/>
          <p:cNvPicPr/>
          <p:nvPr/>
        </p:nvPicPr>
        <p:blipFill>
          <a:blip r:embed="rId4"/>
          <a:stretch/>
        </p:blipFill>
        <p:spPr>
          <a:xfrm>
            <a:off x="0" y="38160"/>
            <a:ext cx="4762080" cy="10248480"/>
          </a:xfrm>
          <a:prstGeom prst="rect">
            <a:avLst/>
          </a:prstGeom>
          <a:ln>
            <a:noFill/>
          </a:ln>
        </p:spPr>
      </p:pic>
      <p:pic>
        <p:nvPicPr>
          <p:cNvPr id="358" name="Object 5" descr="preencoded.png"/>
          <p:cNvPicPr/>
          <p:nvPr/>
        </p:nvPicPr>
        <p:blipFill>
          <a:blip r:embed="rId5"/>
          <a:stretch/>
        </p:blipFill>
        <p:spPr>
          <a:xfrm>
            <a:off x="-53821" y="-9639"/>
            <a:ext cx="18333033" cy="1869415"/>
          </a:xfrm>
          <a:prstGeom prst="rect">
            <a:avLst/>
          </a:prstGeom>
          <a:ln>
            <a:noFill/>
          </a:ln>
        </p:spPr>
      </p:pic>
      <p:sp>
        <p:nvSpPr>
          <p:cNvPr id="360" name="CustomShape 2"/>
          <p:cNvSpPr/>
          <p:nvPr/>
        </p:nvSpPr>
        <p:spPr>
          <a:xfrm>
            <a:off x="9550270" y="6395352"/>
            <a:ext cx="6951274" cy="17881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4501"/>
              </a:lnSpc>
            </a:pPr>
            <a:r>
              <a:rPr lang="en-US" sz="2800" b="0" strike="noStrike" spc="-1" dirty="0" err="1">
                <a:solidFill>
                  <a:srgbClr val="023477"/>
                </a:solidFill>
                <a:latin typeface="Open Sans SemiBold"/>
                <a:ea typeface="Open Sans SemiBold"/>
              </a:rPr>
              <a:t>Vorbereitungsseminar</a:t>
            </a:r>
            <a:r>
              <a:rPr lang="en-US" sz="2800" b="0" strike="noStrike" spc="-1" dirty="0">
                <a:solidFill>
                  <a:srgbClr val="023477"/>
                </a:solidFill>
                <a:latin typeface="Open Sans SemiBold"/>
                <a:ea typeface="Open Sans SemiBold"/>
              </a:rPr>
              <a:t>: </a:t>
            </a:r>
            <a:endParaRPr lang="ru-RU" sz="2800" spc="-1">
              <a:solidFill>
                <a:srgbClr val="000000"/>
              </a:solidFill>
              <a:latin typeface="Open Sans SemiBold"/>
              <a:ea typeface="Open Sans Regular"/>
            </a:endParaRPr>
          </a:p>
          <a:p>
            <a:pPr>
              <a:lnSpc>
                <a:spcPts val="4501"/>
              </a:lnSpc>
            </a:pPr>
            <a:r>
              <a:rPr lang="en-US" sz="2800" spc="-1" dirty="0">
                <a:solidFill>
                  <a:srgbClr val="023477"/>
                </a:solidFill>
                <a:latin typeface="Open Sans SemiBold"/>
                <a:ea typeface="Open Sans Regular"/>
              </a:rPr>
              <a:t>Online</a:t>
            </a:r>
            <a:r>
              <a:rPr lang="en-US" sz="2800" b="0" strike="noStrike" spc="-1" dirty="0">
                <a:solidFill>
                  <a:srgbClr val="023477"/>
                </a:solidFill>
                <a:latin typeface="Open Sans SemiBold"/>
                <a:ea typeface="Open Sans Regular"/>
              </a:rPr>
              <a:t> </a:t>
            </a:r>
            <a:r>
              <a:rPr lang="en-US" sz="2800" b="0" strike="noStrike" spc="-1" dirty="0" err="1">
                <a:solidFill>
                  <a:srgbClr val="023477"/>
                </a:solidFill>
                <a:latin typeface="Open Sans SemiBold"/>
                <a:ea typeface="Open Sans Regular"/>
              </a:rPr>
              <a:t>oder</a:t>
            </a:r>
            <a:r>
              <a:rPr lang="en-US" sz="2800" b="0" strike="noStrike" spc="-1" dirty="0">
                <a:solidFill>
                  <a:srgbClr val="023477"/>
                </a:solidFill>
                <a:latin typeface="Open Sans SemiBold"/>
                <a:ea typeface="Open Sans Regular"/>
              </a:rPr>
              <a:t> </a:t>
            </a:r>
            <a:r>
              <a:rPr lang="en-US" sz="2800" b="0" strike="noStrike" spc="-1" dirty="0" err="1">
                <a:solidFill>
                  <a:srgbClr val="023477"/>
                </a:solidFill>
                <a:latin typeface="Open Sans SemiBold"/>
                <a:ea typeface="Open Sans Regular"/>
              </a:rPr>
              <a:t>wenn</a:t>
            </a:r>
            <a:r>
              <a:rPr lang="en-US" sz="2800" b="0" strike="noStrike" spc="-1" dirty="0">
                <a:solidFill>
                  <a:srgbClr val="023477"/>
                </a:solidFill>
                <a:latin typeface="Open Sans SemiBold"/>
                <a:ea typeface="Open Sans Regular"/>
              </a:rPr>
              <a:t> </a:t>
            </a:r>
            <a:r>
              <a:rPr lang="en-US" sz="2800" b="0" strike="noStrike" spc="-1" dirty="0" err="1">
                <a:solidFill>
                  <a:srgbClr val="023477"/>
                </a:solidFill>
                <a:latin typeface="Open Sans SemiBold"/>
                <a:ea typeface="Open Sans Regular"/>
              </a:rPr>
              <a:t>möglich</a:t>
            </a:r>
            <a:r>
              <a:rPr lang="en-US" sz="2800" spc="-1" dirty="0">
                <a:solidFill>
                  <a:srgbClr val="023477"/>
                </a:solidFill>
                <a:latin typeface="Open Sans SemiBold"/>
                <a:ea typeface="Open Sans Regular"/>
              </a:rPr>
              <a:t>,</a:t>
            </a:r>
            <a:r>
              <a:rPr lang="en-US" sz="2800" b="0" strike="noStrike" spc="-1" dirty="0">
                <a:solidFill>
                  <a:srgbClr val="023477"/>
                </a:solidFill>
                <a:latin typeface="Open Sans SemiBold"/>
                <a:ea typeface="Open Sans Regular"/>
              </a:rPr>
              <a:t> </a:t>
            </a:r>
            <a:r>
              <a:rPr lang="en-US" sz="2800" b="0" strike="noStrike" spc="-1" dirty="0" err="1">
                <a:solidFill>
                  <a:srgbClr val="023477"/>
                </a:solidFill>
                <a:latin typeface="Open Sans SemiBold"/>
                <a:ea typeface="Open Sans Regular"/>
              </a:rPr>
              <a:t>zusammen</a:t>
            </a:r>
            <a:r>
              <a:rPr lang="en-US" sz="2800" b="0" strike="noStrike" spc="-1" dirty="0">
                <a:solidFill>
                  <a:srgbClr val="023477"/>
                </a:solidFill>
                <a:latin typeface="Open Sans SemiBold"/>
                <a:ea typeface="Open Sans Regular"/>
              </a:rPr>
              <a:t> </a:t>
            </a:r>
            <a:r>
              <a:rPr lang="en-US" sz="2800" b="0" strike="noStrike" spc="-1" dirty="0" err="1">
                <a:solidFill>
                  <a:srgbClr val="023477"/>
                </a:solidFill>
                <a:latin typeface="Open Sans SemiBold"/>
                <a:ea typeface="Open Sans Regular"/>
              </a:rPr>
              <a:t>mit</a:t>
            </a:r>
            <a:r>
              <a:rPr lang="en-US" sz="2800" b="0" strike="noStrike" spc="-1" dirty="0">
                <a:solidFill>
                  <a:srgbClr val="023477"/>
                </a:solidFill>
                <a:latin typeface="Open Sans SemiBold"/>
                <a:ea typeface="Open Sans Regular"/>
              </a:rPr>
              <a:t> den </a:t>
            </a:r>
            <a:r>
              <a:rPr lang="en-US" sz="2800" b="0" strike="noStrike" spc="-1" dirty="0" err="1">
                <a:solidFill>
                  <a:srgbClr val="023477"/>
                </a:solidFill>
                <a:latin typeface="Open Sans SemiBold"/>
                <a:ea typeface="Open Sans Regular"/>
              </a:rPr>
              <a:t>Langzeit</a:t>
            </a:r>
            <a:r>
              <a:rPr lang="en-US" sz="2800" b="0" strike="noStrike" spc="-1" dirty="0">
                <a:solidFill>
                  <a:srgbClr val="023477"/>
                </a:solidFill>
                <a:latin typeface="Open Sans SemiBold"/>
                <a:ea typeface="Open Sans Regular"/>
              </a:rPr>
              <a:t>-Volunteers</a:t>
            </a:r>
            <a:endParaRPr lang="ru-RU" sz="2800" b="0" strike="noStrike" spc="-1">
              <a:latin typeface="Open Sans SemiBold"/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83D0A053-787E-4F4C-B8A1-7FB79C128DF7}"/>
              </a:ext>
            </a:extLst>
          </p:cNvPr>
          <p:cNvSpPr/>
          <p:nvPr/>
        </p:nvSpPr>
        <p:spPr>
          <a:xfrm>
            <a:off x="17052758" y="1857519"/>
            <a:ext cx="1235242" cy="61635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de-CH" dirty="0">
              <a:latin typeface="Open Sans SemiBold"/>
            </a:endParaRPr>
          </a:p>
        </p:txBody>
      </p:sp>
      <p:sp>
        <p:nvSpPr>
          <p:cNvPr id="361" name="CustomShape 3"/>
          <p:cNvSpPr/>
          <p:nvPr/>
        </p:nvSpPr>
        <p:spPr>
          <a:xfrm rot="5400000">
            <a:off x="14283062" y="4480331"/>
            <a:ext cx="6857640" cy="45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3600"/>
              </a:lnSpc>
            </a:pPr>
            <a:r>
              <a:rPr lang="en-US" sz="2800" b="0" strike="noStrike" spc="-1" dirty="0">
                <a:solidFill>
                  <a:srgbClr val="023477"/>
                </a:solidFill>
                <a:latin typeface="Open Sans SemiBold"/>
                <a:ea typeface="Open Sans SemiBold"/>
              </a:rPr>
              <a:t>Dauer:</a:t>
            </a:r>
            <a:r>
              <a:rPr lang="en-US" sz="2800" b="0" strike="noStrike" spc="-1" dirty="0">
                <a:solidFill>
                  <a:srgbClr val="023477"/>
                </a:solidFill>
                <a:latin typeface="Open Sans SemiBold"/>
                <a:ea typeface="Open Sans Regular"/>
              </a:rPr>
              <a:t> 1 </a:t>
            </a:r>
            <a:r>
              <a:rPr lang="en-US" sz="2800" spc="-1" dirty="0">
                <a:solidFill>
                  <a:srgbClr val="023477"/>
                </a:solidFill>
                <a:latin typeface="Open Sans SemiBold"/>
                <a:ea typeface="Open Sans Regular"/>
              </a:rPr>
              <a:t>bis 5  </a:t>
            </a:r>
            <a:r>
              <a:rPr lang="en-US" sz="2800" b="0" strike="noStrike" spc="-1" dirty="0" err="1">
                <a:solidFill>
                  <a:srgbClr val="023477"/>
                </a:solidFill>
                <a:latin typeface="Open Sans SemiBold"/>
                <a:ea typeface="Open Sans Regular"/>
              </a:rPr>
              <a:t>Monate</a:t>
            </a:r>
            <a:endParaRPr lang="ru-RU" sz="2800" b="0" strike="noStrike" spc="-1" dirty="0" err="1">
              <a:latin typeface="Open Sans SemiBold"/>
            </a:endParaRPr>
          </a:p>
        </p:txBody>
      </p:sp>
      <p:sp>
        <p:nvSpPr>
          <p:cNvPr id="362" name="CustomShape 4"/>
          <p:cNvSpPr/>
          <p:nvPr/>
        </p:nvSpPr>
        <p:spPr>
          <a:xfrm>
            <a:off x="9550830" y="2574277"/>
            <a:ext cx="5769354" cy="108297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4501"/>
              </a:lnSpc>
            </a:pPr>
            <a:r>
              <a:rPr lang="en-US" sz="2800" b="0" strike="noStrike" spc="-1" dirty="0" err="1">
                <a:solidFill>
                  <a:srgbClr val="023477"/>
                </a:solidFill>
                <a:latin typeface="Open Sans SemiBold"/>
                <a:ea typeface="Open Sans SemiBold"/>
              </a:rPr>
              <a:t>Anmeldung</a:t>
            </a:r>
            <a:r>
              <a:rPr lang="en-US" sz="2400" b="0" strike="noStrike" spc="-1" dirty="0">
                <a:solidFill>
                  <a:srgbClr val="023477"/>
                </a:solidFill>
                <a:latin typeface="Open Sans SemiBold"/>
                <a:ea typeface="Open Sans SemiBold"/>
              </a:rPr>
              <a:t>:</a:t>
            </a:r>
            <a:r>
              <a:rPr lang="en-US" sz="2400" b="0" strike="noStrike" spc="-1" dirty="0">
                <a:solidFill>
                  <a:srgbClr val="023477"/>
                </a:solidFill>
                <a:latin typeface="Open Sans SemiBold"/>
                <a:ea typeface="Open Sans Regular"/>
              </a:rPr>
              <a:t> </a:t>
            </a:r>
            <a:endParaRPr lang="ru-RU" sz="2800" spc="-1">
              <a:solidFill>
                <a:srgbClr val="000000"/>
              </a:solidFill>
              <a:latin typeface="Open Sans SemiBold"/>
              <a:ea typeface="Open Sans Regular"/>
            </a:endParaRPr>
          </a:p>
          <a:p>
            <a:pPr>
              <a:lnSpc>
                <a:spcPts val="4501"/>
              </a:lnSpc>
            </a:pPr>
            <a:r>
              <a:rPr lang="en-US" sz="2800" b="0" strike="noStrike" spc="-1" dirty="0">
                <a:solidFill>
                  <a:srgbClr val="023477"/>
                </a:solidFill>
                <a:latin typeface="Open Sans SemiBold"/>
                <a:ea typeface="Open Sans Regular"/>
              </a:rPr>
              <a:t>8 Wochen </a:t>
            </a:r>
            <a:r>
              <a:rPr lang="en-US" sz="2800" b="0" strike="noStrike" spc="-1" dirty="0" err="1">
                <a:solidFill>
                  <a:srgbClr val="023477"/>
                </a:solidFill>
                <a:latin typeface="Open Sans SemiBold"/>
                <a:ea typeface="Open Sans Regular"/>
              </a:rPr>
              <a:t>vor</a:t>
            </a:r>
            <a:r>
              <a:rPr lang="en-US" sz="2800" b="0" strike="noStrike" spc="-1" dirty="0">
                <a:solidFill>
                  <a:srgbClr val="023477"/>
                </a:solidFill>
                <a:latin typeface="Open Sans SemiBold"/>
                <a:ea typeface="Open Sans Regular"/>
              </a:rPr>
              <a:t> der </a:t>
            </a:r>
            <a:r>
              <a:rPr lang="en-US" sz="2800" b="0" strike="noStrike" spc="-1" dirty="0" err="1">
                <a:solidFill>
                  <a:srgbClr val="023477"/>
                </a:solidFill>
                <a:latin typeface="Open Sans SemiBold"/>
                <a:ea typeface="Open Sans Regular"/>
              </a:rPr>
              <a:t>Ausreise</a:t>
            </a:r>
            <a:endParaRPr lang="ru-RU" sz="2800" b="0" strike="noStrike" spc="-1">
              <a:latin typeface="Open Sans SemiBold"/>
            </a:endParaRPr>
          </a:p>
        </p:txBody>
      </p:sp>
      <p:sp>
        <p:nvSpPr>
          <p:cNvPr id="363" name="CustomShape 5"/>
          <p:cNvSpPr/>
          <p:nvPr/>
        </p:nvSpPr>
        <p:spPr>
          <a:xfrm>
            <a:off x="9551373" y="4520316"/>
            <a:ext cx="5349816" cy="11869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4501"/>
              </a:lnSpc>
            </a:pPr>
            <a:r>
              <a:rPr lang="en-US" sz="2800" b="0" strike="noStrike" spc="-1" dirty="0" err="1">
                <a:solidFill>
                  <a:srgbClr val="023477"/>
                </a:solidFill>
                <a:latin typeface="Open Sans SemiBold"/>
                <a:ea typeface="Open Sans SemiBold"/>
              </a:rPr>
              <a:t>Ausreise</a:t>
            </a:r>
            <a:r>
              <a:rPr lang="en-US" sz="2800" b="0" strike="noStrike" spc="-1" dirty="0">
                <a:solidFill>
                  <a:srgbClr val="023477"/>
                </a:solidFill>
                <a:latin typeface="Open Sans SemiBold"/>
                <a:ea typeface="Open Sans SemiBold"/>
              </a:rPr>
              <a:t>:</a:t>
            </a:r>
            <a:r>
              <a:rPr lang="en-US" sz="2800" spc="-1" dirty="0">
                <a:solidFill>
                  <a:srgbClr val="023477"/>
                </a:solidFill>
                <a:latin typeface="Open Sans SemiBold"/>
                <a:ea typeface="Open Sans SemiBold"/>
              </a:rPr>
              <a:t> </a:t>
            </a:r>
            <a:endParaRPr lang="ru-RU" sz="2800" spc="-1" dirty="0">
              <a:solidFill>
                <a:srgbClr val="000000"/>
              </a:solidFill>
              <a:latin typeface="DejaVu Sans"/>
              <a:ea typeface="Open Sans SemiBold"/>
            </a:endParaRPr>
          </a:p>
          <a:p>
            <a:pPr>
              <a:lnSpc>
                <a:spcPts val="4501"/>
              </a:lnSpc>
            </a:pPr>
            <a:r>
              <a:rPr lang="en-US" sz="2800" spc="-1" dirty="0" err="1">
                <a:solidFill>
                  <a:srgbClr val="023477"/>
                </a:solidFill>
                <a:latin typeface="Open Sans SemiBold"/>
                <a:ea typeface="Open Sans SemiBold"/>
              </a:rPr>
              <a:t>je</a:t>
            </a:r>
            <a:r>
              <a:rPr lang="en-US" sz="2800" spc="-1" dirty="0" err="1">
                <a:solidFill>
                  <a:srgbClr val="023477"/>
                </a:solidFill>
                <a:latin typeface="Open Sans SemiBold"/>
                <a:ea typeface="Open Sans Regular"/>
              </a:rPr>
              <a:t>den</a:t>
            </a:r>
            <a:r>
              <a:rPr lang="en-US" sz="2800" b="0" strike="noStrike" spc="-1" dirty="0">
                <a:solidFill>
                  <a:srgbClr val="023477"/>
                </a:solidFill>
                <a:latin typeface="Open Sans SemiBold"/>
                <a:ea typeface="Open Sans Regular"/>
              </a:rPr>
              <a:t> Montag</a:t>
            </a:r>
            <a:endParaRPr lang="ru-RU" sz="2800" b="0" strike="noStrike" spc="-1" dirty="0">
              <a:latin typeface="Open Sans SemiBold"/>
            </a:endParaRPr>
          </a:p>
        </p:txBody>
      </p:sp>
      <p:sp>
        <p:nvSpPr>
          <p:cNvPr id="364" name="CustomShape 6"/>
          <p:cNvSpPr/>
          <p:nvPr/>
        </p:nvSpPr>
        <p:spPr>
          <a:xfrm>
            <a:off x="3059507" y="351908"/>
            <a:ext cx="12735904" cy="132358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6449"/>
              </a:lnSpc>
            </a:pPr>
            <a:r>
              <a:rPr lang="en-US" sz="6000" b="1" strike="noStrike" spc="-1" dirty="0" err="1">
                <a:solidFill>
                  <a:schemeClr val="bg1"/>
                </a:solidFill>
                <a:latin typeface="Open Sans SemiBold"/>
                <a:ea typeface="Playfair Display Bold"/>
              </a:rPr>
              <a:t>Kurzzeitprogramm</a:t>
            </a:r>
            <a:endParaRPr lang="ru-RU" sz="5000" b="0" strike="noStrike" spc="-1" dirty="0">
              <a:solidFill>
                <a:schemeClr val="bg1"/>
              </a:solidFill>
              <a:latin typeface="Open Sans SemiBold"/>
            </a:endParaRPr>
          </a:p>
        </p:txBody>
      </p:sp>
      <p:pic>
        <p:nvPicPr>
          <p:cNvPr id="357" name="Object 4" descr="preencoded.png"/>
          <p:cNvPicPr/>
          <p:nvPr/>
        </p:nvPicPr>
        <p:blipFill>
          <a:blip r:embed="rId6"/>
          <a:stretch/>
        </p:blipFill>
        <p:spPr>
          <a:xfrm>
            <a:off x="-38340" y="2437364"/>
            <a:ext cx="9600840" cy="7905240"/>
          </a:xfrm>
          <a:prstGeom prst="rect">
            <a:avLst/>
          </a:prstGeom>
          <a:ln>
            <a:noFill/>
          </a:ln>
        </p:spPr>
      </p:pic>
      <p:pic>
        <p:nvPicPr>
          <p:cNvPr id="5" name="Grafik 5" descr="Ein Bild, das Gras, draußen, Leichtathletik, fahrend enthält.&#10;&#10;Beschreibung automatisch generiert.">
            <a:extLst>
              <a:ext uri="{FF2B5EF4-FFF2-40B4-BE49-F238E27FC236}">
                <a16:creationId xmlns:a16="http://schemas.microsoft.com/office/drawing/2014/main" id="{36C7067C-FAE4-4269-80FD-3587870C04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46738" y="5718845"/>
            <a:ext cx="4859936" cy="32611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Grafik 6" descr="Ein Bild, das Boden, draußen, Säugetier, Erdmännchen enthält.&#10;&#10;Beschreibung automatisch generiert.">
            <a:extLst>
              <a:ext uri="{FF2B5EF4-FFF2-40B4-BE49-F238E27FC236}">
                <a16:creationId xmlns:a16="http://schemas.microsoft.com/office/drawing/2014/main" id="{EECFA4DE-D192-4ADD-8A5D-F0520D0F4C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0316" y="2235947"/>
            <a:ext cx="4752780" cy="3150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" name="Object 1" descr="preencoded.png"/>
          <p:cNvPicPr/>
          <p:nvPr/>
        </p:nvPicPr>
        <p:blipFill>
          <a:blip r:embed="rId3"/>
          <a:stretch/>
        </p:blipFill>
        <p:spPr>
          <a:xfrm>
            <a:off x="16106760" y="9124920"/>
            <a:ext cx="1657080" cy="837720"/>
          </a:xfrm>
          <a:prstGeom prst="rect">
            <a:avLst/>
          </a:prstGeom>
          <a:ln>
            <a:noFill/>
          </a:ln>
        </p:spPr>
      </p:pic>
      <p:pic>
        <p:nvPicPr>
          <p:cNvPr id="366" name="Object 2" descr="preencoded.png"/>
          <p:cNvPicPr/>
          <p:nvPr/>
        </p:nvPicPr>
        <p:blipFill>
          <a:blip r:embed="rId4"/>
          <a:stretch/>
        </p:blipFill>
        <p:spPr>
          <a:xfrm>
            <a:off x="0" y="0"/>
            <a:ext cx="5733720" cy="10286640"/>
          </a:xfrm>
          <a:prstGeom prst="rect">
            <a:avLst/>
          </a:prstGeom>
          <a:ln>
            <a:noFill/>
          </a:ln>
        </p:spPr>
      </p:pic>
      <p:pic>
        <p:nvPicPr>
          <p:cNvPr id="367" name="Object 3" descr="preencoded.png"/>
          <p:cNvPicPr/>
          <p:nvPr/>
        </p:nvPicPr>
        <p:blipFill>
          <a:blip r:embed="rId5"/>
          <a:stretch/>
        </p:blipFill>
        <p:spPr>
          <a:xfrm>
            <a:off x="5076720" y="0"/>
            <a:ext cx="647280" cy="10286640"/>
          </a:xfrm>
          <a:prstGeom prst="rect">
            <a:avLst/>
          </a:prstGeom>
          <a:ln>
            <a:noFill/>
          </a:ln>
        </p:spPr>
      </p:pic>
      <p:pic>
        <p:nvPicPr>
          <p:cNvPr id="368" name="Object 4" descr="preencoded.png"/>
          <p:cNvPicPr/>
          <p:nvPr/>
        </p:nvPicPr>
        <p:blipFill>
          <a:blip r:embed="rId6"/>
          <a:stretch/>
        </p:blipFill>
        <p:spPr>
          <a:xfrm>
            <a:off x="-85680" y="2914920"/>
            <a:ext cx="10324800" cy="7372080"/>
          </a:xfrm>
          <a:prstGeom prst="rect">
            <a:avLst/>
          </a:prstGeom>
          <a:ln>
            <a:noFill/>
          </a:ln>
        </p:spPr>
      </p:pic>
      <p:sp>
        <p:nvSpPr>
          <p:cNvPr id="369" name="CustomShape 1"/>
          <p:cNvSpPr/>
          <p:nvPr/>
        </p:nvSpPr>
        <p:spPr>
          <a:xfrm>
            <a:off x="5975702" y="523800"/>
            <a:ext cx="11935716" cy="1114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6976"/>
              </a:lnSpc>
            </a:pPr>
            <a:r>
              <a:rPr lang="en-US" sz="5300" b="1" strike="noStrike" spc="-1" dirty="0" err="1">
                <a:solidFill>
                  <a:srgbClr val="023477"/>
                </a:solidFill>
                <a:latin typeface="Open Sans SemiBold"/>
                <a:ea typeface="Playfair Display Bold"/>
              </a:rPr>
              <a:t>Ablauf</a:t>
            </a:r>
            <a:r>
              <a:rPr lang="en-US" sz="5300" b="1" strike="noStrike" spc="-1" dirty="0">
                <a:solidFill>
                  <a:srgbClr val="023477"/>
                </a:solidFill>
                <a:latin typeface="Open Sans SemiBold"/>
                <a:ea typeface="Playfair Display Bold"/>
              </a:rPr>
              <a:t> ICYE-</a:t>
            </a:r>
            <a:r>
              <a:rPr lang="en-US" sz="5300" b="1" strike="noStrike" spc="-1" dirty="0" err="1">
                <a:solidFill>
                  <a:srgbClr val="023477"/>
                </a:solidFill>
                <a:latin typeface="Open Sans SemiBold"/>
                <a:ea typeface="Playfair Display Bold"/>
              </a:rPr>
              <a:t>Kurzzeitprogramm</a:t>
            </a:r>
            <a:endParaRPr lang="ru-RU" sz="5300" b="0" strike="noStrike" spc="-1" dirty="0" err="1">
              <a:latin typeface="Open Sans SemiBold"/>
            </a:endParaRPr>
          </a:p>
        </p:txBody>
      </p:sp>
      <p:sp>
        <p:nvSpPr>
          <p:cNvPr id="370" name="CustomShape 2"/>
          <p:cNvSpPr/>
          <p:nvPr/>
        </p:nvSpPr>
        <p:spPr>
          <a:xfrm>
            <a:off x="7292720" y="2765438"/>
            <a:ext cx="552240" cy="7985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5250"/>
              </a:lnSpc>
            </a:pPr>
            <a:r>
              <a:rPr lang="en-US" sz="10500" b="0" strike="noStrike" spc="-1" dirty="0">
                <a:solidFill>
                  <a:srgbClr val="023477"/>
                </a:solidFill>
                <a:latin typeface="Open Sans SemiBold"/>
                <a:ea typeface="Playfair Display Regular"/>
              </a:rPr>
              <a:t>1</a:t>
            </a:r>
            <a:endParaRPr lang="ru-RU" sz="10500" b="0" strike="noStrike" spc="-1" dirty="0">
              <a:latin typeface="Open Sans SemiBold"/>
            </a:endParaRPr>
          </a:p>
        </p:txBody>
      </p:sp>
      <p:sp>
        <p:nvSpPr>
          <p:cNvPr id="371" name="CustomShape 3"/>
          <p:cNvSpPr/>
          <p:nvPr/>
        </p:nvSpPr>
        <p:spPr>
          <a:xfrm>
            <a:off x="12760275" y="2713229"/>
            <a:ext cx="552240" cy="799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5250"/>
              </a:lnSpc>
            </a:pPr>
            <a:r>
              <a:rPr lang="en-US" sz="10500" b="0" strike="noStrike" spc="-1" dirty="0">
                <a:solidFill>
                  <a:srgbClr val="023477"/>
                </a:solidFill>
                <a:latin typeface="Open Sans SemiBold"/>
                <a:ea typeface="Playfair Display Regular"/>
              </a:rPr>
              <a:t>2</a:t>
            </a:r>
            <a:endParaRPr lang="ru-RU" sz="10500" b="0" strike="noStrike" spc="-1" dirty="0">
              <a:latin typeface="Open Sans SemiBold"/>
            </a:endParaRPr>
          </a:p>
        </p:txBody>
      </p:sp>
      <p:sp>
        <p:nvSpPr>
          <p:cNvPr id="372" name="CustomShape 4"/>
          <p:cNvSpPr/>
          <p:nvPr/>
        </p:nvSpPr>
        <p:spPr>
          <a:xfrm>
            <a:off x="7453454" y="6931801"/>
            <a:ext cx="552240" cy="799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5250"/>
              </a:lnSpc>
            </a:pPr>
            <a:r>
              <a:rPr lang="en-US" sz="10500" b="0" strike="noStrike" spc="-1" dirty="0">
                <a:solidFill>
                  <a:srgbClr val="023477"/>
                </a:solidFill>
                <a:latin typeface="Open Sans SemiBold"/>
                <a:ea typeface="Playfair Display Regular"/>
              </a:rPr>
              <a:t>3</a:t>
            </a:r>
            <a:endParaRPr lang="ru-RU" sz="10500" b="0" strike="noStrike" spc="-1" dirty="0">
              <a:latin typeface="Open Sans SemiBold"/>
            </a:endParaRPr>
          </a:p>
        </p:txBody>
      </p:sp>
      <p:sp>
        <p:nvSpPr>
          <p:cNvPr id="373" name="CustomShape 5"/>
          <p:cNvSpPr/>
          <p:nvPr/>
        </p:nvSpPr>
        <p:spPr>
          <a:xfrm>
            <a:off x="12990712" y="6925766"/>
            <a:ext cx="661131" cy="561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5250"/>
              </a:lnSpc>
            </a:pPr>
            <a:r>
              <a:rPr lang="en-US" sz="10500" b="0" strike="noStrike" spc="-1" dirty="0">
                <a:solidFill>
                  <a:srgbClr val="023477"/>
                </a:solidFill>
                <a:latin typeface="Open Sans SemiBold"/>
                <a:ea typeface="Playfair Display Regular"/>
              </a:rPr>
              <a:t>4</a:t>
            </a:r>
            <a:endParaRPr lang="ru-RU" sz="10500" b="0" strike="noStrike" spc="-1" dirty="0">
              <a:latin typeface="Open Sans SemiBold"/>
            </a:endParaRPr>
          </a:p>
        </p:txBody>
      </p:sp>
      <p:sp>
        <p:nvSpPr>
          <p:cNvPr id="375" name="CustomShape 7"/>
          <p:cNvSpPr/>
          <p:nvPr/>
        </p:nvSpPr>
        <p:spPr>
          <a:xfrm>
            <a:off x="5960737" y="7227846"/>
            <a:ext cx="5581800" cy="1704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ru-RU" sz="1900" b="0" strike="noStrike" spc="-1" dirty="0">
              <a:latin typeface="Open Sans SemiBold"/>
            </a:endParaRPr>
          </a:p>
        </p:txBody>
      </p:sp>
      <p:sp>
        <p:nvSpPr>
          <p:cNvPr id="376" name="CustomShape 8"/>
          <p:cNvSpPr/>
          <p:nvPr/>
        </p:nvSpPr>
        <p:spPr>
          <a:xfrm>
            <a:off x="6176880" y="7781826"/>
            <a:ext cx="5116762" cy="121276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marL="342900" indent="-342900">
              <a:lnSpc>
                <a:spcPts val="2999"/>
              </a:lnSpc>
              <a:buFont typeface="Arial" panose="020B0604020202020204" pitchFamily="34" charset="0"/>
              <a:buChar char="•"/>
            </a:pPr>
            <a:r>
              <a:rPr lang="en-US" sz="2000" b="0" strike="noStrike" spc="-1" dirty="0" err="1">
                <a:solidFill>
                  <a:srgbClr val="023477"/>
                </a:solidFill>
                <a:latin typeface="Open Sans SemiBold"/>
                <a:ea typeface="Open Sans SemiBold"/>
              </a:rPr>
              <a:t>Vorbereitungsseminar</a:t>
            </a:r>
            <a:r>
              <a:rPr lang="en-US" sz="2000" b="0" strike="noStrike" spc="-1" dirty="0">
                <a:solidFill>
                  <a:srgbClr val="023477"/>
                </a:solidFill>
                <a:latin typeface="Open Sans SemiBold"/>
                <a:ea typeface="Open Sans SemiBold"/>
              </a:rPr>
              <a:t> in der Schweiz</a:t>
            </a:r>
          </a:p>
          <a:p>
            <a:pPr marL="342900" indent="-342900">
              <a:lnSpc>
                <a:spcPts val="2999"/>
              </a:lnSpc>
              <a:buFont typeface="Arial" panose="020B0604020202020204" pitchFamily="34" charset="0"/>
              <a:buChar char="•"/>
            </a:pPr>
            <a:r>
              <a:rPr lang="en-US" sz="2000" spc="-1" dirty="0" err="1">
                <a:solidFill>
                  <a:srgbClr val="023477"/>
                </a:solidFill>
                <a:latin typeface="Open Sans SemiBold"/>
                <a:ea typeface="Open Sans SemiBold"/>
              </a:rPr>
              <a:t>Beantragung</a:t>
            </a:r>
            <a:r>
              <a:rPr lang="en-US" sz="2000" spc="-1" dirty="0">
                <a:solidFill>
                  <a:srgbClr val="023477"/>
                </a:solidFill>
                <a:latin typeface="Open Sans SemiBold"/>
                <a:ea typeface="Open Sans SemiBold"/>
              </a:rPr>
              <a:t> </a:t>
            </a:r>
            <a:r>
              <a:rPr lang="en-US" sz="2000" spc="-1" dirty="0" err="1">
                <a:solidFill>
                  <a:srgbClr val="023477"/>
                </a:solidFill>
                <a:latin typeface="Open Sans SemiBold"/>
                <a:ea typeface="Open Sans SemiBold"/>
              </a:rPr>
              <a:t>Sonderprivatauszug</a:t>
            </a:r>
            <a:endParaRPr lang="en-US" sz="2000" spc="-1" dirty="0">
              <a:solidFill>
                <a:srgbClr val="023477"/>
              </a:solidFill>
              <a:latin typeface="Open Sans SemiBold"/>
              <a:ea typeface="Open Sans SemiBold"/>
            </a:endParaRPr>
          </a:p>
          <a:p>
            <a:pPr marL="342900" indent="-342900">
              <a:lnSpc>
                <a:spcPts val="2999"/>
              </a:lnSpc>
              <a:buFont typeface="Arial" panose="020B0604020202020204" pitchFamily="34" charset="0"/>
              <a:buChar char="•"/>
            </a:pPr>
            <a:r>
              <a:rPr lang="en-US" sz="2000" spc="-1" dirty="0" err="1">
                <a:solidFill>
                  <a:srgbClr val="023477"/>
                </a:solidFill>
                <a:latin typeface="Open Sans SemiBold"/>
                <a:ea typeface="Open Sans SemiBold"/>
              </a:rPr>
              <a:t>Visumantrag</a:t>
            </a:r>
            <a:endParaRPr lang="ru-RU" sz="2000" b="0" strike="noStrike" spc="-1">
              <a:latin typeface="Open Sans SemiBold"/>
            </a:endParaRPr>
          </a:p>
        </p:txBody>
      </p:sp>
      <p:sp>
        <p:nvSpPr>
          <p:cNvPr id="15" name="CustomShape 8">
            <a:extLst>
              <a:ext uri="{FF2B5EF4-FFF2-40B4-BE49-F238E27FC236}">
                <a16:creationId xmlns:a16="http://schemas.microsoft.com/office/drawing/2014/main" id="{5D5C3084-9831-4C12-AE51-CD1C74CD4A10}"/>
              </a:ext>
            </a:extLst>
          </p:cNvPr>
          <p:cNvSpPr/>
          <p:nvPr/>
        </p:nvSpPr>
        <p:spPr>
          <a:xfrm>
            <a:off x="6302422" y="3407501"/>
            <a:ext cx="4979801" cy="260340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sz="2000" b="0" strike="noStrike" spc="-1" dirty="0" err="1">
                <a:solidFill>
                  <a:srgbClr val="023477"/>
                </a:solidFill>
                <a:latin typeface="Open Sans SemiBold"/>
                <a:ea typeface="Open Sans SemiBold"/>
              </a:rPr>
              <a:t>Anmeldung</a:t>
            </a:r>
            <a:r>
              <a:rPr lang="en-US" sz="2000" b="0" strike="noStrike" spc="-1" dirty="0">
                <a:solidFill>
                  <a:srgbClr val="023477"/>
                </a:solidFill>
                <a:latin typeface="Open Sans SemiBold"/>
                <a:ea typeface="Open Sans SemiBold"/>
              </a:rPr>
              <a:t> </a:t>
            </a:r>
            <a:r>
              <a:rPr lang="en-US" sz="2000" b="0" strike="noStrike" spc="-1" dirty="0" err="1">
                <a:solidFill>
                  <a:srgbClr val="023477"/>
                </a:solidFill>
                <a:latin typeface="Open Sans SemiBold"/>
                <a:ea typeface="Open Sans SemiBold"/>
              </a:rPr>
              <a:t>unter</a:t>
            </a:r>
            <a:r>
              <a:rPr lang="en-US" sz="2000" b="0" strike="noStrike" spc="-1" dirty="0">
                <a:solidFill>
                  <a:srgbClr val="023477"/>
                </a:solidFill>
                <a:latin typeface="Open Sans SemiBold"/>
                <a:ea typeface="Open Sans SemiBold"/>
              </a:rPr>
              <a:t> </a:t>
            </a:r>
            <a:r>
              <a:rPr lang="en-US" sz="2000" b="0" strike="noStrike" spc="-1" dirty="0">
                <a:solidFill>
                  <a:srgbClr val="023477"/>
                </a:solidFill>
                <a:latin typeface="Open Sans SemiBold"/>
                <a:ea typeface="Open Sans SemiBold"/>
                <a:hlinkClick r:id="rId7"/>
              </a:rPr>
              <a:t>www.icye.ch</a:t>
            </a:r>
            <a:endParaRPr lang="ru-RU" sz="2000" b="0" strike="noStrike" spc="-1">
              <a:latin typeface="Open Sans SemiBold"/>
            </a:endParaRPr>
          </a:p>
          <a:p>
            <a:pPr marL="342900" indent="-342900">
              <a:lnSpc>
                <a:spcPct val="150000"/>
              </a:lnSpc>
              <a:buFont typeface="Arial,Sans-Serif" panose="020B0604020202020204" pitchFamily="34" charset="0"/>
              <a:buChar char="•"/>
            </a:pPr>
            <a:r>
              <a:rPr lang="en-US" sz="2000" spc="-1" dirty="0">
                <a:solidFill>
                  <a:srgbClr val="023477"/>
                </a:solidFill>
                <a:latin typeface="Open Sans SemiBold"/>
                <a:ea typeface="Open Sans Regular"/>
                <a:cs typeface="Arial"/>
              </a:rPr>
              <a:t>Wir </a:t>
            </a:r>
            <a:r>
              <a:rPr lang="en-US" sz="2000" spc="-1" dirty="0" err="1">
                <a:solidFill>
                  <a:srgbClr val="023477"/>
                </a:solidFill>
                <a:latin typeface="Open Sans SemiBold"/>
                <a:ea typeface="Open Sans Regular"/>
                <a:cs typeface="Arial"/>
              </a:rPr>
              <a:t>schicken</a:t>
            </a:r>
            <a:r>
              <a:rPr lang="en-US" sz="2000" spc="-1" dirty="0">
                <a:solidFill>
                  <a:srgbClr val="023477"/>
                </a:solidFill>
                <a:latin typeface="Open Sans SemiBold"/>
                <a:ea typeface="Open Sans Regular"/>
                <a:cs typeface="Arial"/>
              </a:rPr>
              <a:t> das definitive </a:t>
            </a:r>
            <a:r>
              <a:rPr lang="en-US" sz="2000" spc="-1" dirty="0" err="1">
                <a:solidFill>
                  <a:srgbClr val="023477"/>
                </a:solidFill>
                <a:latin typeface="Open Sans SemiBold"/>
                <a:ea typeface="+mn-lt"/>
                <a:cs typeface="+mn-lt"/>
              </a:rPr>
              <a:t>Anmeldeformular</a:t>
            </a:r>
            <a:r>
              <a:rPr lang="en-US" sz="2000" spc="-1" dirty="0">
                <a:solidFill>
                  <a:srgbClr val="023477"/>
                </a:solidFill>
                <a:latin typeface="Open Sans SemiBold"/>
                <a:ea typeface="+mn-lt"/>
                <a:cs typeface="+mn-lt"/>
              </a:rPr>
              <a:t> (</a:t>
            </a:r>
            <a:r>
              <a:rPr lang="en-US" sz="2000" spc="-1" dirty="0" err="1">
                <a:solidFill>
                  <a:srgbClr val="023477"/>
                </a:solidFill>
                <a:latin typeface="Open Sans SemiBold"/>
                <a:ea typeface="+mn-lt"/>
                <a:cs typeface="+mn-lt"/>
              </a:rPr>
              <a:t>mit</a:t>
            </a:r>
            <a:r>
              <a:rPr lang="en-US" sz="2000" spc="-1" dirty="0">
                <a:solidFill>
                  <a:srgbClr val="023477"/>
                </a:solidFill>
                <a:latin typeface="Open Sans SemiBold"/>
                <a:ea typeface="+mn-lt"/>
                <a:cs typeface="+mn-lt"/>
              </a:rPr>
              <a:t> 2 </a:t>
            </a:r>
            <a:r>
              <a:rPr lang="en-US" sz="2000" spc="-1" dirty="0" err="1">
                <a:solidFill>
                  <a:srgbClr val="023477"/>
                </a:solidFill>
                <a:latin typeface="Open Sans SemiBold"/>
                <a:ea typeface="+mn-lt"/>
                <a:cs typeface="+mn-lt"/>
              </a:rPr>
              <a:t>Wunschländern</a:t>
            </a:r>
            <a:r>
              <a:rPr lang="en-US" sz="2000" spc="-1" dirty="0">
                <a:solidFill>
                  <a:srgbClr val="023477"/>
                </a:solidFill>
                <a:latin typeface="Open Sans SemiBold"/>
                <a:ea typeface="+mn-lt"/>
                <a:cs typeface="+mn-lt"/>
              </a:rPr>
              <a:t>/</a:t>
            </a:r>
            <a:r>
              <a:rPr lang="en-US" sz="2000" spc="-1" dirty="0" err="1">
                <a:solidFill>
                  <a:srgbClr val="023477"/>
                </a:solidFill>
                <a:latin typeface="Open Sans SemiBold"/>
                <a:ea typeface="+mn-lt"/>
                <a:cs typeface="+mn-lt"/>
              </a:rPr>
              <a:t>Wunschprojekten</a:t>
            </a:r>
            <a:r>
              <a:rPr lang="en-US" sz="2000" spc="-1" dirty="0">
                <a:solidFill>
                  <a:srgbClr val="023477"/>
                </a:solidFill>
                <a:latin typeface="Open Sans SemiBold"/>
                <a:ea typeface="+mn-lt"/>
                <a:cs typeface="+mn-lt"/>
              </a:rPr>
              <a:t>)</a:t>
            </a:r>
          </a:p>
          <a:p>
            <a:pPr marL="342900" indent="-342900">
              <a:lnSpc>
                <a:spcPct val="150000"/>
              </a:lnSpc>
              <a:buFont typeface="Arial,Sans-Serif" panose="020B0604020202020204" pitchFamily="34" charset="0"/>
              <a:buChar char="•"/>
            </a:pPr>
            <a:r>
              <a:rPr lang="en-US" sz="2000" spc="-1" dirty="0">
                <a:solidFill>
                  <a:srgbClr val="023477"/>
                </a:solidFill>
                <a:latin typeface="Open Sans SemiBold"/>
                <a:ea typeface="+mn-lt"/>
                <a:cs typeface="+mn-lt"/>
              </a:rPr>
              <a:t>CHF 100 </a:t>
            </a:r>
            <a:r>
              <a:rPr lang="en-US" sz="2000" spc="-1" dirty="0" err="1">
                <a:solidFill>
                  <a:srgbClr val="023477"/>
                </a:solidFill>
                <a:latin typeface="Open Sans SemiBold"/>
                <a:ea typeface="+mn-lt"/>
                <a:cs typeface="+mn-lt"/>
              </a:rPr>
              <a:t>Anmeldegebühr</a:t>
            </a:r>
            <a:r>
              <a:rPr lang="en-US" sz="2000" spc="-1" dirty="0">
                <a:solidFill>
                  <a:srgbClr val="023477"/>
                </a:solidFill>
                <a:latin typeface="Open Sans SemiBold"/>
                <a:ea typeface="+mn-lt"/>
                <a:cs typeface="+mn-lt"/>
              </a:rPr>
              <a:t> &amp; </a:t>
            </a:r>
            <a:r>
              <a:rPr lang="en-US" sz="2000" spc="-1" dirty="0" err="1">
                <a:solidFill>
                  <a:srgbClr val="023477"/>
                </a:solidFill>
                <a:latin typeface="Open Sans SemiBold"/>
                <a:ea typeface="+mn-lt"/>
                <a:cs typeface="+mn-lt"/>
              </a:rPr>
              <a:t>definitives</a:t>
            </a:r>
            <a:r>
              <a:rPr lang="en-US" sz="2000" spc="-1" dirty="0">
                <a:solidFill>
                  <a:srgbClr val="023477"/>
                </a:solidFill>
                <a:latin typeface="Open Sans SemiBold"/>
                <a:ea typeface="+mn-lt"/>
                <a:cs typeface="+mn-lt"/>
              </a:rPr>
              <a:t> </a:t>
            </a:r>
            <a:r>
              <a:rPr lang="en-US" sz="2000" spc="-1" dirty="0" err="1">
                <a:solidFill>
                  <a:srgbClr val="023477"/>
                </a:solidFill>
                <a:latin typeface="Open Sans SemiBold"/>
                <a:ea typeface="+mn-lt"/>
                <a:cs typeface="+mn-lt"/>
              </a:rPr>
              <a:t>Anmeldeformular</a:t>
            </a:r>
            <a:endParaRPr lang="en-US" sz="2000" spc="-1" dirty="0">
              <a:solidFill>
                <a:srgbClr val="023477"/>
              </a:solidFill>
              <a:latin typeface="Open Sans SemiBold"/>
              <a:ea typeface="+mn-lt"/>
              <a:cs typeface="+mn-lt"/>
            </a:endParaRPr>
          </a:p>
        </p:txBody>
      </p:sp>
      <p:sp>
        <p:nvSpPr>
          <p:cNvPr id="16" name="CustomShape 8">
            <a:extLst>
              <a:ext uri="{FF2B5EF4-FFF2-40B4-BE49-F238E27FC236}">
                <a16:creationId xmlns:a16="http://schemas.microsoft.com/office/drawing/2014/main" id="{C0182E25-4286-4006-A8D1-AEAAABF8E269}"/>
              </a:ext>
            </a:extLst>
          </p:cNvPr>
          <p:cNvSpPr/>
          <p:nvPr/>
        </p:nvSpPr>
        <p:spPr>
          <a:xfrm>
            <a:off x="12063662" y="3409872"/>
            <a:ext cx="5615161" cy="2085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de-DE" sz="2000" b="0" strike="noStrike" spc="-1" dirty="0">
                <a:solidFill>
                  <a:srgbClr val="023477"/>
                </a:solidFill>
                <a:latin typeface="Open Sans SemiBold"/>
                <a:ea typeface="Open Sans SemiBold"/>
              </a:rPr>
              <a:t>Platzierung in einem </a:t>
            </a:r>
            <a:r>
              <a:rPr lang="de-DE" sz="2000" spc="-1" dirty="0">
                <a:solidFill>
                  <a:srgbClr val="023477"/>
                </a:solidFill>
                <a:latin typeface="Open Sans SemiBold"/>
                <a:ea typeface="Open Sans SemiBold"/>
              </a:rPr>
              <a:t>deiner</a:t>
            </a:r>
            <a:r>
              <a:rPr lang="de-DE" sz="2000" b="0" strike="noStrike" spc="-1" dirty="0">
                <a:solidFill>
                  <a:srgbClr val="023477"/>
                </a:solidFill>
                <a:latin typeface="Open Sans SemiBold"/>
                <a:ea typeface="Open Sans SemiBold"/>
              </a:rPr>
              <a:t> </a:t>
            </a:r>
            <a:r>
              <a:rPr lang="de-DE" sz="2000" spc="-1" dirty="0">
                <a:solidFill>
                  <a:srgbClr val="023477"/>
                </a:solidFill>
                <a:latin typeface="Open Sans SemiBold"/>
                <a:ea typeface="Open Sans SemiBold"/>
              </a:rPr>
              <a:t>Wunschprojekte</a:t>
            </a:r>
            <a:endParaRPr lang="en-US" sz="2000" spc="-1" dirty="0">
              <a:solidFill>
                <a:srgbClr val="023477"/>
              </a:solidFill>
              <a:latin typeface="Open Sans SemiBold"/>
              <a:ea typeface="Open Sans Regular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spc="-1" dirty="0" err="1">
                <a:solidFill>
                  <a:srgbClr val="023477"/>
                </a:solidFill>
                <a:latin typeface="Open Sans SemiBold"/>
                <a:ea typeface="Open Sans Regular"/>
              </a:rPr>
              <a:t>Vertrag</a:t>
            </a:r>
            <a:endParaRPr lang="en-US" sz="2000" spc="-1" dirty="0">
              <a:solidFill>
                <a:srgbClr val="023477"/>
              </a:solidFill>
              <a:latin typeface="Open Sans SemiBold"/>
              <a:ea typeface="Open Sans Regular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spc="-1" dirty="0" err="1">
                <a:solidFill>
                  <a:srgbClr val="023477"/>
                </a:solidFill>
                <a:latin typeface="Open Sans SemiBold"/>
                <a:ea typeface="Open Sans Regular"/>
              </a:rPr>
              <a:t>Verschiedene</a:t>
            </a:r>
            <a:r>
              <a:rPr lang="en-US" sz="2000" spc="-1" dirty="0">
                <a:solidFill>
                  <a:srgbClr val="023477"/>
                </a:solidFill>
                <a:latin typeface="Open Sans SemiBold"/>
                <a:ea typeface="Open Sans Regular"/>
              </a:rPr>
              <a:t> </a:t>
            </a:r>
            <a:r>
              <a:rPr lang="en-US" sz="2000" spc="-1" dirty="0" err="1">
                <a:solidFill>
                  <a:srgbClr val="023477"/>
                </a:solidFill>
                <a:latin typeface="Open Sans SemiBold"/>
                <a:ea typeface="Open Sans Regular"/>
              </a:rPr>
              <a:t>Informationen</a:t>
            </a:r>
            <a:endParaRPr lang="en-US" sz="2000" spc="-1" dirty="0">
              <a:solidFill>
                <a:srgbClr val="023477"/>
              </a:solidFill>
              <a:latin typeface="Open Sans SemiBold"/>
              <a:ea typeface="Open Sans Regular"/>
            </a:endParaRPr>
          </a:p>
        </p:txBody>
      </p:sp>
      <p:sp>
        <p:nvSpPr>
          <p:cNvPr id="17" name="CustomShape 8">
            <a:extLst>
              <a:ext uri="{FF2B5EF4-FFF2-40B4-BE49-F238E27FC236}">
                <a16:creationId xmlns:a16="http://schemas.microsoft.com/office/drawing/2014/main" id="{F7636D50-F10C-412E-A220-2337A1D190E4}"/>
              </a:ext>
            </a:extLst>
          </p:cNvPr>
          <p:cNvSpPr/>
          <p:nvPr/>
        </p:nvSpPr>
        <p:spPr>
          <a:xfrm>
            <a:off x="11512993" y="7779819"/>
            <a:ext cx="6737753" cy="837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marL="342900" indent="-342900">
              <a:lnSpc>
                <a:spcPts val="2999"/>
              </a:lnSpc>
              <a:buFont typeface="Arial" panose="020B0604020202020204" pitchFamily="34" charset="0"/>
              <a:buChar char="•"/>
            </a:pPr>
            <a:r>
              <a:rPr lang="en-US" sz="2000" b="0" strike="noStrike" spc="-1" dirty="0" err="1">
                <a:solidFill>
                  <a:srgbClr val="023477"/>
                </a:solidFill>
                <a:latin typeface="Open Sans SemiBold"/>
                <a:ea typeface="Open Sans SemiBold"/>
              </a:rPr>
              <a:t>Ausreise</a:t>
            </a:r>
            <a:endParaRPr lang="en-US" sz="2000" b="0" strike="noStrike" spc="-1" dirty="0">
              <a:solidFill>
                <a:srgbClr val="023477"/>
              </a:solidFill>
              <a:latin typeface="Open Sans SemiBold"/>
              <a:ea typeface="Open Sans SemiBold"/>
            </a:endParaRPr>
          </a:p>
          <a:p>
            <a:pPr marL="342900" indent="-342900">
              <a:lnSpc>
                <a:spcPts val="2999"/>
              </a:lnSpc>
              <a:buFont typeface="Arial" panose="020B0604020202020204" pitchFamily="34" charset="0"/>
              <a:buChar char="•"/>
            </a:pPr>
            <a:r>
              <a:rPr lang="en-US" sz="2000" b="0" strike="noStrike" spc="-1" dirty="0">
                <a:solidFill>
                  <a:srgbClr val="023477"/>
                </a:solidFill>
                <a:latin typeface="Open Sans SemiBold"/>
                <a:ea typeface="Open Sans SemiBold"/>
              </a:rPr>
              <a:t>Nach der </a:t>
            </a:r>
            <a:r>
              <a:rPr lang="en-US" sz="2000" b="0" strike="noStrike" spc="-1" dirty="0" err="1">
                <a:solidFill>
                  <a:srgbClr val="023477"/>
                </a:solidFill>
                <a:latin typeface="Open Sans SemiBold"/>
                <a:ea typeface="Open Sans SemiBold"/>
              </a:rPr>
              <a:t>Rückkehr</a:t>
            </a:r>
            <a:r>
              <a:rPr lang="en-US" sz="2000" b="0" strike="noStrike" spc="-1" dirty="0">
                <a:solidFill>
                  <a:srgbClr val="023477"/>
                </a:solidFill>
                <a:latin typeface="Open Sans SemiBold"/>
                <a:ea typeface="Open Sans SemiBold"/>
              </a:rPr>
              <a:t>: Returnee Day</a:t>
            </a:r>
            <a:endParaRPr lang="ru-RU" sz="2000" b="0" strike="noStrike" spc="-1">
              <a:latin typeface="Open Sans SemiBold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Object 1" descr="preencoded.png"/>
          <p:cNvPicPr/>
          <p:nvPr/>
        </p:nvPicPr>
        <p:blipFill>
          <a:blip r:embed="rId3"/>
          <a:stretch/>
        </p:blipFill>
        <p:spPr>
          <a:xfrm>
            <a:off x="38160" y="0"/>
            <a:ext cx="18249480" cy="6705360"/>
          </a:xfrm>
          <a:prstGeom prst="rect">
            <a:avLst/>
          </a:prstGeom>
          <a:ln>
            <a:noFill/>
          </a:ln>
        </p:spPr>
      </p:pic>
      <p:pic>
        <p:nvPicPr>
          <p:cNvPr id="379" name="Object 2" descr="preencoded.png"/>
          <p:cNvPicPr/>
          <p:nvPr/>
        </p:nvPicPr>
        <p:blipFill>
          <a:blip r:embed="rId4"/>
          <a:stretch/>
        </p:blipFill>
        <p:spPr>
          <a:xfrm>
            <a:off x="16106760" y="9124920"/>
            <a:ext cx="1657080" cy="837720"/>
          </a:xfrm>
          <a:prstGeom prst="rect">
            <a:avLst/>
          </a:prstGeom>
          <a:ln>
            <a:noFill/>
          </a:ln>
        </p:spPr>
      </p:pic>
      <p:pic>
        <p:nvPicPr>
          <p:cNvPr id="380" name="Object 3" descr="preencoded.png"/>
          <p:cNvPicPr/>
          <p:nvPr/>
        </p:nvPicPr>
        <p:blipFill>
          <a:blip r:embed="rId5"/>
          <a:stretch/>
        </p:blipFill>
        <p:spPr>
          <a:xfrm rot="5400000">
            <a:off x="3183376" y="838878"/>
            <a:ext cx="1733040" cy="7105320"/>
          </a:xfrm>
          <a:prstGeom prst="rect">
            <a:avLst/>
          </a:prstGeom>
          <a:ln>
            <a:noFill/>
          </a:ln>
        </p:spPr>
      </p:pic>
      <p:pic>
        <p:nvPicPr>
          <p:cNvPr id="381" name="Object 4" descr="preencoded.png"/>
          <p:cNvPicPr/>
          <p:nvPr/>
        </p:nvPicPr>
        <p:blipFill>
          <a:blip r:embed="rId6"/>
          <a:stretch/>
        </p:blipFill>
        <p:spPr>
          <a:xfrm rot="5400000">
            <a:off x="5633092" y="3335557"/>
            <a:ext cx="1733040" cy="6428880"/>
          </a:xfrm>
          <a:prstGeom prst="rect">
            <a:avLst/>
          </a:prstGeom>
          <a:ln>
            <a:noFill/>
          </a:ln>
        </p:spPr>
      </p:pic>
      <p:pic>
        <p:nvPicPr>
          <p:cNvPr id="383" name="Object 6" descr="preencoded.png"/>
          <p:cNvPicPr/>
          <p:nvPr/>
        </p:nvPicPr>
        <p:blipFill>
          <a:blip r:embed="rId7"/>
          <a:stretch/>
        </p:blipFill>
        <p:spPr>
          <a:xfrm rot="5400000">
            <a:off x="10197435" y="3816626"/>
            <a:ext cx="1733040" cy="9276840"/>
          </a:xfrm>
          <a:prstGeom prst="rect">
            <a:avLst/>
          </a:prstGeom>
          <a:ln>
            <a:noFill/>
          </a:ln>
        </p:spPr>
      </p:pic>
      <p:sp>
        <p:nvSpPr>
          <p:cNvPr id="384" name="CustomShape 1"/>
          <p:cNvSpPr/>
          <p:nvPr/>
        </p:nvSpPr>
        <p:spPr>
          <a:xfrm>
            <a:off x="10692250" y="2319963"/>
            <a:ext cx="7657920" cy="1352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9675"/>
              </a:lnSpc>
            </a:pPr>
            <a:r>
              <a:rPr lang="en-US" sz="6700" b="1" strike="noStrike" spc="-1" dirty="0" err="1">
                <a:solidFill>
                  <a:srgbClr val="FFFFFF"/>
                </a:solidFill>
                <a:latin typeface="Open Sans SemiBold"/>
                <a:ea typeface="Playfair Display Bold"/>
              </a:rPr>
              <a:t>Ablauf</a:t>
            </a:r>
            <a:r>
              <a:rPr lang="en-US" sz="6700" b="1" strike="noStrike" spc="-1" dirty="0">
                <a:solidFill>
                  <a:srgbClr val="FFFFFF"/>
                </a:solidFill>
                <a:latin typeface="Open Sans SemiBold"/>
                <a:ea typeface="Playfair Display Bold"/>
              </a:rPr>
              <a:t> </a:t>
            </a:r>
            <a:r>
              <a:rPr lang="en-US" sz="6700" b="1" strike="noStrike" spc="-1" dirty="0" err="1">
                <a:solidFill>
                  <a:srgbClr val="FFFFFF"/>
                </a:solidFill>
                <a:latin typeface="Open Sans SemiBold"/>
                <a:ea typeface="Playfair Display Bold"/>
              </a:rPr>
              <a:t>im</a:t>
            </a:r>
            <a:r>
              <a:rPr lang="en-US" sz="6700" b="1" strike="noStrike" spc="-1" dirty="0">
                <a:solidFill>
                  <a:srgbClr val="FFFFFF"/>
                </a:solidFill>
                <a:latin typeface="Open Sans SemiBold"/>
                <a:ea typeface="Playfair Display Bold"/>
              </a:rPr>
              <a:t> </a:t>
            </a:r>
            <a:r>
              <a:rPr lang="en-US" sz="6700" b="1" strike="noStrike" spc="-1" dirty="0" err="1">
                <a:solidFill>
                  <a:srgbClr val="FFFFFF"/>
                </a:solidFill>
                <a:latin typeface="Open Sans SemiBold"/>
                <a:ea typeface="Playfair Display Bold"/>
              </a:rPr>
              <a:t>Gastland</a:t>
            </a:r>
            <a:endParaRPr lang="ru-RU" sz="6700" b="0" strike="noStrike" spc="-1" dirty="0" err="1">
              <a:latin typeface="Open Sans SemiBold"/>
            </a:endParaRPr>
          </a:p>
        </p:txBody>
      </p:sp>
      <p:sp>
        <p:nvSpPr>
          <p:cNvPr id="385" name="CustomShape 2"/>
          <p:cNvSpPr/>
          <p:nvPr/>
        </p:nvSpPr>
        <p:spPr>
          <a:xfrm>
            <a:off x="1239393" y="4182227"/>
            <a:ext cx="4857480" cy="799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2999"/>
              </a:lnSpc>
            </a:pPr>
            <a:r>
              <a:rPr lang="en-US" sz="3400" b="0" strike="noStrike" spc="-1" dirty="0" err="1">
                <a:solidFill>
                  <a:srgbClr val="FFFFFF"/>
                </a:solidFill>
                <a:latin typeface="Open Sans SemiBold"/>
                <a:ea typeface="Open Sans Regular"/>
              </a:rPr>
              <a:t>Empfang</a:t>
            </a:r>
            <a:r>
              <a:rPr lang="en-US" sz="3400" b="0" strike="noStrike" spc="-1" dirty="0">
                <a:solidFill>
                  <a:srgbClr val="FFFFFF"/>
                </a:solidFill>
                <a:latin typeface="Open Sans SemiBold"/>
                <a:ea typeface="Open Sans Regular"/>
              </a:rPr>
              <a:t> am Flughafen</a:t>
            </a:r>
            <a:endParaRPr lang="ru-RU" sz="3400" b="0" strike="noStrike" spc="-1" dirty="0">
              <a:latin typeface="Open Sans SemiBold"/>
            </a:endParaRPr>
          </a:p>
        </p:txBody>
      </p:sp>
      <p:sp>
        <p:nvSpPr>
          <p:cNvPr id="387" name="CustomShape 4"/>
          <p:cNvSpPr/>
          <p:nvPr/>
        </p:nvSpPr>
        <p:spPr>
          <a:xfrm>
            <a:off x="7969221" y="8233771"/>
            <a:ext cx="6857640" cy="799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2999"/>
              </a:lnSpc>
            </a:pPr>
            <a:r>
              <a:rPr lang="en-US" sz="3400" spc="-1" dirty="0" err="1">
                <a:solidFill>
                  <a:srgbClr val="FFFFFF"/>
                </a:solidFill>
                <a:latin typeface="Open Sans SemiBold"/>
                <a:ea typeface="Open Sans Regular"/>
              </a:rPr>
              <a:t>Evaluationstreffen</a:t>
            </a:r>
            <a:endParaRPr lang="ru-RU" sz="3400" b="0" strike="noStrike" spc="-1" dirty="0" err="1">
              <a:latin typeface="Open Sans SemiBold"/>
            </a:endParaRPr>
          </a:p>
        </p:txBody>
      </p:sp>
      <p:sp>
        <p:nvSpPr>
          <p:cNvPr id="388" name="CustomShape 5"/>
          <p:cNvSpPr/>
          <p:nvPr/>
        </p:nvSpPr>
        <p:spPr>
          <a:xfrm>
            <a:off x="4045437" y="6313029"/>
            <a:ext cx="4524120" cy="799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2999"/>
              </a:lnSpc>
            </a:pPr>
            <a:r>
              <a:rPr lang="en-US" sz="3400" b="0" strike="noStrike" spc="-1" dirty="0" err="1">
                <a:solidFill>
                  <a:srgbClr val="FFFFFF"/>
                </a:solidFill>
                <a:latin typeface="Open Sans SemiBold"/>
                <a:ea typeface="Open Sans Regular"/>
              </a:rPr>
              <a:t>Orientierungstreffen</a:t>
            </a:r>
            <a:endParaRPr lang="ru-RU" sz="3400" b="0" strike="noStrike" spc="-1" dirty="0" err="1">
              <a:latin typeface="Open Sans SemiBold"/>
            </a:endParaRPr>
          </a:p>
        </p:txBody>
      </p:sp>
      <p:sp>
        <p:nvSpPr>
          <p:cNvPr id="2" name="Pfeil: nach unten 1">
            <a:extLst>
              <a:ext uri="{FF2B5EF4-FFF2-40B4-BE49-F238E27FC236}">
                <a16:creationId xmlns:a16="http://schemas.microsoft.com/office/drawing/2014/main" id="{9DD8A62A-5212-2EDD-E720-1D23156748E1}"/>
              </a:ext>
            </a:extLst>
          </p:cNvPr>
          <p:cNvSpPr/>
          <p:nvPr/>
        </p:nvSpPr>
        <p:spPr>
          <a:xfrm>
            <a:off x="4770120" y="5143500"/>
            <a:ext cx="1066800" cy="799920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3" name="Pfeil: nach unten 2">
            <a:extLst>
              <a:ext uri="{FF2B5EF4-FFF2-40B4-BE49-F238E27FC236}">
                <a16:creationId xmlns:a16="http://schemas.microsoft.com/office/drawing/2014/main" id="{E95F75F5-8668-8BCD-99BC-2D7B0CD220D2}"/>
              </a:ext>
            </a:extLst>
          </p:cNvPr>
          <p:cNvSpPr/>
          <p:nvPr/>
        </p:nvSpPr>
        <p:spPr>
          <a:xfrm>
            <a:off x="7818120" y="6922569"/>
            <a:ext cx="1066800" cy="799920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Object 1" descr="preencoded.png"/>
          <p:cNvPicPr/>
          <p:nvPr/>
        </p:nvPicPr>
        <p:blipFill>
          <a:blip r:embed="rId3"/>
          <a:stretch/>
        </p:blipFill>
        <p:spPr>
          <a:xfrm>
            <a:off x="16106760" y="9124920"/>
            <a:ext cx="1657080" cy="837720"/>
          </a:xfrm>
          <a:prstGeom prst="rect">
            <a:avLst/>
          </a:prstGeom>
          <a:ln>
            <a:noFill/>
          </a:ln>
        </p:spPr>
      </p:pic>
      <p:pic>
        <p:nvPicPr>
          <p:cNvPr id="390" name="Object 2" descr="preencoded.png"/>
          <p:cNvPicPr/>
          <p:nvPr/>
        </p:nvPicPr>
        <p:blipFill>
          <a:blip r:embed="rId4"/>
          <a:stretch/>
        </p:blipFill>
        <p:spPr>
          <a:xfrm>
            <a:off x="1804340" y="3338619"/>
            <a:ext cx="6327220" cy="1257120"/>
          </a:xfrm>
          <a:prstGeom prst="rect">
            <a:avLst/>
          </a:prstGeom>
          <a:ln>
            <a:noFill/>
          </a:ln>
        </p:spPr>
      </p:pic>
      <p:pic>
        <p:nvPicPr>
          <p:cNvPr id="391" name="Object 3" descr="preencoded.png"/>
          <p:cNvPicPr/>
          <p:nvPr/>
        </p:nvPicPr>
        <p:blipFill>
          <a:blip r:embed="rId4"/>
          <a:stretch/>
        </p:blipFill>
        <p:spPr>
          <a:xfrm>
            <a:off x="1804340" y="5250646"/>
            <a:ext cx="6522288" cy="1257120"/>
          </a:xfrm>
          <a:prstGeom prst="rect">
            <a:avLst/>
          </a:prstGeom>
          <a:ln>
            <a:noFill/>
          </a:ln>
        </p:spPr>
      </p:pic>
      <p:sp>
        <p:nvSpPr>
          <p:cNvPr id="396" name="CustomShape 1"/>
          <p:cNvSpPr/>
          <p:nvPr/>
        </p:nvSpPr>
        <p:spPr>
          <a:xfrm>
            <a:off x="5524560" y="428760"/>
            <a:ext cx="7657920" cy="1228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ts val="9675"/>
              </a:lnSpc>
            </a:pPr>
            <a:r>
              <a:rPr lang="en-US" sz="7300" b="1" strike="noStrike" spc="-1">
                <a:solidFill>
                  <a:srgbClr val="023477"/>
                </a:solidFill>
                <a:latin typeface="Playfair Display Bold"/>
                <a:ea typeface="Playfair Display Bold"/>
              </a:rPr>
              <a:t>Kosten</a:t>
            </a:r>
            <a:endParaRPr lang="ru-RU" sz="7300" b="0" strike="noStrike" spc="-1">
              <a:latin typeface="Arial"/>
            </a:endParaRPr>
          </a:p>
        </p:txBody>
      </p:sp>
      <p:sp>
        <p:nvSpPr>
          <p:cNvPr id="397" name="CustomShape 2"/>
          <p:cNvSpPr/>
          <p:nvPr/>
        </p:nvSpPr>
        <p:spPr>
          <a:xfrm>
            <a:off x="2774269" y="3653937"/>
            <a:ext cx="8121862" cy="32631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3750"/>
              </a:lnSpc>
            </a:pPr>
            <a:r>
              <a:rPr lang="en-US" sz="2800" b="0" strike="noStrike" spc="-1" dirty="0" err="1">
                <a:solidFill>
                  <a:srgbClr val="FFFFFF"/>
                </a:solidFill>
                <a:latin typeface="Open Sans SemiBold"/>
                <a:ea typeface="Open Sans SemiBold"/>
              </a:rPr>
              <a:t>Erster</a:t>
            </a:r>
            <a:r>
              <a:rPr lang="en-US" sz="2800" b="0" strike="noStrike" spc="-1" dirty="0">
                <a:solidFill>
                  <a:srgbClr val="FFFFFF"/>
                </a:solidFill>
                <a:latin typeface="Open Sans SemiBold"/>
                <a:ea typeface="Open Sans SemiBold"/>
              </a:rPr>
              <a:t> Monat: </a:t>
            </a:r>
            <a:r>
              <a:rPr lang="en-US" sz="2800" spc="-1" dirty="0">
                <a:solidFill>
                  <a:srgbClr val="FFFFFF"/>
                </a:solidFill>
                <a:latin typeface="Open Sans SemiBold"/>
                <a:ea typeface="Open Sans SemiBold"/>
              </a:rPr>
              <a:t>CHF </a:t>
            </a:r>
            <a:r>
              <a:rPr lang="en-US" sz="2800" b="0" strike="noStrike" spc="-1" dirty="0">
                <a:solidFill>
                  <a:srgbClr val="FFFFFF"/>
                </a:solidFill>
                <a:latin typeface="Open Sans SemiBold"/>
                <a:ea typeface="Open Sans SemiBold"/>
              </a:rPr>
              <a:t>2’000</a:t>
            </a:r>
            <a:endParaRPr lang="ru-RU" sz="2800" b="0" strike="noStrike" spc="-1" dirty="0">
              <a:latin typeface="Arial"/>
            </a:endParaRPr>
          </a:p>
        </p:txBody>
      </p:sp>
      <p:sp>
        <p:nvSpPr>
          <p:cNvPr id="398" name="CustomShape 3"/>
          <p:cNvSpPr/>
          <p:nvPr/>
        </p:nvSpPr>
        <p:spPr>
          <a:xfrm>
            <a:off x="2429210" y="5579147"/>
            <a:ext cx="7105100" cy="5739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3750"/>
              </a:lnSpc>
            </a:pPr>
            <a:r>
              <a:rPr lang="en-US" sz="2800" b="0" strike="noStrike" spc="-1" dirty="0" err="1">
                <a:solidFill>
                  <a:srgbClr val="FFFFFF"/>
                </a:solidFill>
                <a:latin typeface="Open Sans SemiBold"/>
                <a:ea typeface="Open Sans SemiBold"/>
              </a:rPr>
              <a:t>Jede</a:t>
            </a:r>
            <a:r>
              <a:rPr lang="en-US" sz="2800" b="0" strike="noStrike" spc="-1" dirty="0">
                <a:solidFill>
                  <a:srgbClr val="FFFFFF"/>
                </a:solidFill>
                <a:latin typeface="Open Sans SemiBold"/>
                <a:ea typeface="Open Sans SemiBold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latin typeface="Open Sans SemiBold"/>
                <a:ea typeface="Open Sans SemiBold"/>
              </a:rPr>
              <a:t>zusätzliche</a:t>
            </a:r>
            <a:r>
              <a:rPr lang="en-US" sz="2800" b="0" strike="noStrike" spc="-1" dirty="0">
                <a:solidFill>
                  <a:srgbClr val="FFFFFF"/>
                </a:solidFill>
                <a:latin typeface="Open Sans SemiBold"/>
                <a:ea typeface="Open Sans SemiBold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latin typeface="Open Sans SemiBold"/>
                <a:ea typeface="Open Sans SemiBold"/>
              </a:rPr>
              <a:t>Woche</a:t>
            </a:r>
            <a:r>
              <a:rPr lang="en-US" sz="2800" spc="-1" dirty="0">
                <a:solidFill>
                  <a:srgbClr val="FFFFFF"/>
                </a:solidFill>
                <a:latin typeface="Open Sans SemiBold"/>
                <a:ea typeface="Open Sans SemiBold"/>
              </a:rPr>
              <a:t>: CHF 300</a:t>
            </a:r>
            <a:endParaRPr lang="en-US" sz="2800" b="0" strike="noStrike" spc="-1" dirty="0">
              <a:solidFill>
                <a:srgbClr val="FFFFFF"/>
              </a:solidFill>
              <a:latin typeface="Open Sans SemiBold"/>
              <a:ea typeface="Open Sans SemiBold"/>
            </a:endParaRPr>
          </a:p>
          <a:p>
            <a:pPr>
              <a:lnSpc>
                <a:spcPts val="3750"/>
              </a:lnSpc>
            </a:pPr>
            <a:endParaRPr lang="ru-RU" sz="2000" b="0" strike="noStrike" spc="-1" dirty="0">
              <a:latin typeface="Arial"/>
            </a:endParaRPr>
          </a:p>
        </p:txBody>
      </p:sp>
      <p:sp>
        <p:nvSpPr>
          <p:cNvPr id="399" name="CustomShape 4"/>
          <p:cNvSpPr/>
          <p:nvPr/>
        </p:nvSpPr>
        <p:spPr>
          <a:xfrm>
            <a:off x="7210440" y="1847880"/>
            <a:ext cx="4543200" cy="856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ts val="5100"/>
              </a:lnSpc>
            </a:pPr>
            <a:r>
              <a:rPr lang="en-US" sz="3800" b="0" strike="noStrike" spc="-1">
                <a:solidFill>
                  <a:srgbClr val="023477"/>
                </a:solidFill>
                <a:latin typeface="Open Sans Regular"/>
                <a:ea typeface="Open Sans Regular"/>
              </a:rPr>
              <a:t>Kurzzeitprogramm</a:t>
            </a:r>
            <a:endParaRPr lang="ru-RU" sz="3800" b="0" strike="noStrike" spc="-1">
              <a:latin typeface="Arial"/>
            </a:endParaRPr>
          </a:p>
        </p:txBody>
      </p:sp>
      <p:sp>
        <p:nvSpPr>
          <p:cNvPr id="400" name="CustomShape 5"/>
          <p:cNvSpPr/>
          <p:nvPr/>
        </p:nvSpPr>
        <p:spPr>
          <a:xfrm>
            <a:off x="10771940" y="3456359"/>
            <a:ext cx="5504380" cy="780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ts val="3600"/>
              </a:lnSpc>
            </a:pPr>
            <a:r>
              <a:rPr lang="en-US" sz="2600" b="0" strike="noStrike" spc="-1" dirty="0" err="1">
                <a:solidFill>
                  <a:srgbClr val="023477"/>
                </a:solidFill>
                <a:latin typeface="Open Sans Regular"/>
                <a:ea typeface="Open Sans Regular"/>
              </a:rPr>
              <a:t>Irland</a:t>
            </a:r>
            <a:r>
              <a:rPr lang="en-US" sz="2600" b="0" strike="noStrike" spc="-1" dirty="0">
                <a:solidFill>
                  <a:srgbClr val="023477"/>
                </a:solidFill>
                <a:latin typeface="Open Sans Regular"/>
                <a:ea typeface="Open Sans Regular"/>
              </a:rPr>
              <a:t>: CHF 2’500, USA: CHF 3’500</a:t>
            </a:r>
            <a:endParaRPr lang="ru-RU" sz="2600" b="0" strike="noStrike" spc="-1" dirty="0">
              <a:latin typeface="Arial"/>
            </a:endParaRPr>
          </a:p>
        </p:txBody>
      </p:sp>
      <p:sp>
        <p:nvSpPr>
          <p:cNvPr id="401" name="CustomShape 6"/>
          <p:cNvSpPr/>
          <p:nvPr/>
        </p:nvSpPr>
        <p:spPr>
          <a:xfrm>
            <a:off x="10771941" y="5101848"/>
            <a:ext cx="5105520" cy="140591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ts val="3600"/>
              </a:lnSpc>
            </a:pPr>
            <a:r>
              <a:rPr lang="en-US" sz="2600" spc="-1" dirty="0" err="1">
                <a:solidFill>
                  <a:srgbClr val="023477"/>
                </a:solidFill>
                <a:latin typeface="Open Sans Regular"/>
                <a:ea typeface="Open Sans Regular"/>
              </a:rPr>
              <a:t>Einzelne</a:t>
            </a:r>
            <a:r>
              <a:rPr lang="en-US" sz="2600" spc="-1" dirty="0">
                <a:solidFill>
                  <a:srgbClr val="023477"/>
                </a:solidFill>
                <a:latin typeface="Open Sans Regular"/>
                <a:ea typeface="Open Sans Regular"/>
              </a:rPr>
              <a:t> </a:t>
            </a:r>
            <a:r>
              <a:rPr lang="en-US" sz="2600" spc="-1" dirty="0" err="1">
                <a:solidFill>
                  <a:srgbClr val="023477"/>
                </a:solidFill>
                <a:latin typeface="Open Sans Regular"/>
                <a:ea typeface="Open Sans Regular"/>
              </a:rPr>
              <a:t>Projekte</a:t>
            </a:r>
            <a:r>
              <a:rPr lang="en-US" sz="2600" spc="-1" dirty="0">
                <a:solidFill>
                  <a:srgbClr val="023477"/>
                </a:solidFill>
                <a:latin typeface="Open Sans Regular"/>
                <a:ea typeface="Open Sans Regular"/>
              </a:rPr>
              <a:t> </a:t>
            </a:r>
            <a:r>
              <a:rPr lang="en-US" sz="2600" spc="-1" dirty="0" err="1">
                <a:solidFill>
                  <a:srgbClr val="023477"/>
                </a:solidFill>
                <a:latin typeface="Open Sans Regular"/>
                <a:ea typeface="Open Sans Regular"/>
              </a:rPr>
              <a:t>haben</a:t>
            </a:r>
            <a:r>
              <a:rPr lang="en-US" sz="2600" spc="-1" dirty="0">
                <a:solidFill>
                  <a:srgbClr val="023477"/>
                </a:solidFill>
                <a:latin typeface="Open Sans Regular"/>
                <a:ea typeface="Open Sans Regular"/>
              </a:rPr>
              <a:t> </a:t>
            </a:r>
            <a:r>
              <a:rPr lang="en-US" sz="2600" spc="-1" dirty="0" err="1">
                <a:solidFill>
                  <a:srgbClr val="023477"/>
                </a:solidFill>
                <a:latin typeface="Open Sans Regular"/>
                <a:ea typeface="Open Sans Regular"/>
              </a:rPr>
              <a:t>eine</a:t>
            </a:r>
            <a:r>
              <a:rPr lang="en-US" sz="2600" spc="-1" dirty="0">
                <a:solidFill>
                  <a:srgbClr val="023477"/>
                </a:solidFill>
                <a:latin typeface="Open Sans Regular"/>
                <a:ea typeface="Open Sans Regular"/>
              </a:rPr>
              <a:t> </a:t>
            </a:r>
            <a:r>
              <a:rPr lang="en-US" sz="2600" spc="-1" dirty="0" err="1">
                <a:solidFill>
                  <a:srgbClr val="023477"/>
                </a:solidFill>
                <a:latin typeface="Open Sans Regular"/>
                <a:ea typeface="Open Sans Regular"/>
              </a:rPr>
              <a:t>Zusatzgebühr</a:t>
            </a:r>
            <a:r>
              <a:rPr lang="en-US" sz="2600" spc="-1" dirty="0">
                <a:solidFill>
                  <a:srgbClr val="023477"/>
                </a:solidFill>
                <a:latin typeface="Open Sans Regular"/>
                <a:ea typeface="Open Sans Regular"/>
              </a:rPr>
              <a:t> (</a:t>
            </a:r>
            <a:r>
              <a:rPr lang="en-US" sz="2600" spc="-1" dirty="0" err="1">
                <a:solidFill>
                  <a:srgbClr val="023477"/>
                </a:solidFill>
                <a:latin typeface="Open Sans Regular"/>
                <a:ea typeface="Open Sans Regular"/>
              </a:rPr>
              <a:t>siehe</a:t>
            </a:r>
            <a:r>
              <a:rPr lang="en-US" sz="2600" spc="-1" dirty="0">
                <a:solidFill>
                  <a:srgbClr val="023477"/>
                </a:solidFill>
                <a:latin typeface="Open Sans Regular"/>
                <a:ea typeface="Open Sans Regular"/>
              </a:rPr>
              <a:t> </a:t>
            </a:r>
            <a:r>
              <a:rPr lang="en-US" sz="2600" spc="-1" dirty="0" err="1">
                <a:solidFill>
                  <a:srgbClr val="023477"/>
                </a:solidFill>
                <a:latin typeface="Open Sans Regular"/>
                <a:ea typeface="Open Sans Regular"/>
              </a:rPr>
              <a:t>Projektbeschriebe</a:t>
            </a:r>
            <a:r>
              <a:rPr lang="en-US" sz="2600" spc="-1" dirty="0">
                <a:solidFill>
                  <a:srgbClr val="023477"/>
                </a:solidFill>
                <a:latin typeface="Open Sans Regular"/>
                <a:ea typeface="Open Sans Regular"/>
              </a:rPr>
              <a:t> auf icye.org)</a:t>
            </a:r>
            <a:endParaRPr lang="ru-RU" sz="2600" b="0" strike="noStrike" spc="-1" dirty="0">
              <a:latin typeface="Arial"/>
            </a:endParaRPr>
          </a:p>
        </p:txBody>
      </p:sp>
      <p:sp>
        <p:nvSpPr>
          <p:cNvPr id="16" name="CustomShape 1">
            <a:extLst>
              <a:ext uri="{FF2B5EF4-FFF2-40B4-BE49-F238E27FC236}">
                <a16:creationId xmlns:a16="http://schemas.microsoft.com/office/drawing/2014/main" id="{038C736E-58D8-4ABC-B7CC-EA480DF02EBF}"/>
              </a:ext>
            </a:extLst>
          </p:cNvPr>
          <p:cNvSpPr/>
          <p:nvPr/>
        </p:nvSpPr>
        <p:spPr>
          <a:xfrm>
            <a:off x="1804340" y="7582321"/>
            <a:ext cx="14034000" cy="10486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3750"/>
              </a:lnSpc>
            </a:pPr>
            <a:r>
              <a:rPr lang="en-US" sz="2500" spc="-1" dirty="0" err="1">
                <a:solidFill>
                  <a:srgbClr val="023477"/>
                </a:solidFill>
                <a:latin typeface="Open Sans SemiBold"/>
                <a:ea typeface="Open Sans Regular"/>
              </a:rPr>
              <a:t>Sprachkurse</a:t>
            </a:r>
            <a:r>
              <a:rPr lang="en-US" sz="2500" spc="-1" dirty="0">
                <a:solidFill>
                  <a:srgbClr val="023477"/>
                </a:solidFill>
                <a:latin typeface="Open Sans SemiBold"/>
                <a:ea typeface="Open Sans Regular"/>
              </a:rPr>
              <a:t> </a:t>
            </a:r>
            <a:r>
              <a:rPr lang="en-US" sz="2500" spc="-1" dirty="0" err="1">
                <a:solidFill>
                  <a:srgbClr val="023477"/>
                </a:solidFill>
                <a:latin typeface="Open Sans SemiBold"/>
                <a:ea typeface="Open Sans Regular"/>
              </a:rPr>
              <a:t>vor</a:t>
            </a:r>
            <a:r>
              <a:rPr lang="en-US" sz="2500" spc="-1" dirty="0">
                <a:solidFill>
                  <a:srgbClr val="023477"/>
                </a:solidFill>
                <a:latin typeface="Open Sans SemiBold"/>
                <a:ea typeface="Open Sans Regular"/>
              </a:rPr>
              <a:t> Ort </a:t>
            </a:r>
            <a:r>
              <a:rPr lang="en-US" sz="2500" spc="-1" dirty="0" err="1">
                <a:solidFill>
                  <a:srgbClr val="023477"/>
                </a:solidFill>
                <a:latin typeface="Open Sans SemiBold"/>
                <a:ea typeface="Open Sans Regular"/>
              </a:rPr>
              <a:t>oder</a:t>
            </a:r>
            <a:r>
              <a:rPr lang="en-US" sz="2500" spc="-1" dirty="0">
                <a:solidFill>
                  <a:srgbClr val="023477"/>
                </a:solidFill>
                <a:latin typeface="Open Sans SemiBold"/>
                <a:ea typeface="Open Sans Regular"/>
              </a:rPr>
              <a:t> online ab CHF 150, auf </a:t>
            </a:r>
            <a:r>
              <a:rPr lang="en-US" sz="2500" spc="-1" dirty="0" err="1">
                <a:solidFill>
                  <a:srgbClr val="023477"/>
                </a:solidFill>
                <a:latin typeface="Open Sans SemiBold"/>
                <a:ea typeface="Open Sans Regular"/>
              </a:rPr>
              <a:t>Anfrage</a:t>
            </a:r>
            <a:endParaRPr lang="en-US" sz="2500" spc="-1" dirty="0">
              <a:solidFill>
                <a:srgbClr val="023477"/>
              </a:solidFill>
              <a:latin typeface="Open Sans SemiBold"/>
              <a:ea typeface="Open Sans Regular"/>
            </a:endParaRPr>
          </a:p>
          <a:p>
            <a:pPr>
              <a:lnSpc>
                <a:spcPts val="3750"/>
              </a:lnSpc>
            </a:pPr>
            <a:endParaRPr lang="ru-RU" sz="2500" spc="-1" dirty="0">
              <a:solidFill>
                <a:srgbClr val="000000"/>
              </a:solidFill>
              <a:latin typeface="Open Sans SemiBold"/>
              <a:ea typeface="Open Sans Regular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" name="Object 1" descr="preencoded.png"/>
          <p:cNvPicPr/>
          <p:nvPr/>
        </p:nvPicPr>
        <p:blipFill>
          <a:blip r:embed="rId3"/>
          <a:stretch/>
        </p:blipFill>
        <p:spPr>
          <a:xfrm>
            <a:off x="943998" y="3204900"/>
            <a:ext cx="3542224" cy="1561680"/>
          </a:xfrm>
          <a:prstGeom prst="rect">
            <a:avLst/>
          </a:prstGeom>
          <a:ln>
            <a:noFill/>
          </a:ln>
        </p:spPr>
      </p:pic>
      <p:pic>
        <p:nvPicPr>
          <p:cNvPr id="467" name="Object 2" descr="preencoded.png"/>
          <p:cNvPicPr/>
          <p:nvPr/>
        </p:nvPicPr>
        <p:blipFill>
          <a:blip r:embed="rId3"/>
          <a:stretch/>
        </p:blipFill>
        <p:spPr>
          <a:xfrm>
            <a:off x="889198" y="5838174"/>
            <a:ext cx="3632317" cy="1561680"/>
          </a:xfrm>
          <a:prstGeom prst="rect">
            <a:avLst/>
          </a:prstGeom>
          <a:ln>
            <a:noFill/>
          </a:ln>
        </p:spPr>
      </p:pic>
      <p:pic>
        <p:nvPicPr>
          <p:cNvPr id="468" name="Object 3" descr="preencoded.png"/>
          <p:cNvPicPr/>
          <p:nvPr/>
        </p:nvPicPr>
        <p:blipFill>
          <a:blip r:embed="rId4"/>
          <a:stretch/>
        </p:blipFill>
        <p:spPr>
          <a:xfrm>
            <a:off x="943998" y="8362860"/>
            <a:ext cx="3632317" cy="1790280"/>
          </a:xfrm>
          <a:prstGeom prst="rect">
            <a:avLst/>
          </a:prstGeom>
          <a:ln>
            <a:noFill/>
          </a:ln>
        </p:spPr>
      </p:pic>
      <p:pic>
        <p:nvPicPr>
          <p:cNvPr id="469" name="Object 4" descr="preencoded.png"/>
          <p:cNvPicPr/>
          <p:nvPr/>
        </p:nvPicPr>
        <p:blipFill>
          <a:blip r:embed="rId5"/>
          <a:stretch/>
        </p:blipFill>
        <p:spPr>
          <a:xfrm>
            <a:off x="4350594" y="1875984"/>
            <a:ext cx="5495400" cy="8324640"/>
          </a:xfrm>
          <a:prstGeom prst="rect">
            <a:avLst/>
          </a:prstGeom>
          <a:ln>
            <a:noFill/>
          </a:ln>
        </p:spPr>
      </p:pic>
      <p:pic>
        <p:nvPicPr>
          <p:cNvPr id="470" name="Object 5" descr="preencoded.png"/>
          <p:cNvPicPr/>
          <p:nvPr/>
        </p:nvPicPr>
        <p:blipFill>
          <a:blip r:embed="rId6"/>
          <a:stretch/>
        </p:blipFill>
        <p:spPr>
          <a:xfrm>
            <a:off x="4621850" y="7320207"/>
            <a:ext cx="5352840" cy="1066320"/>
          </a:xfrm>
          <a:prstGeom prst="rect">
            <a:avLst/>
          </a:prstGeom>
          <a:ln>
            <a:noFill/>
          </a:ln>
        </p:spPr>
      </p:pic>
      <p:pic>
        <p:nvPicPr>
          <p:cNvPr id="471" name="Object 6" descr="preencoded.png"/>
          <p:cNvPicPr/>
          <p:nvPr/>
        </p:nvPicPr>
        <p:blipFill>
          <a:blip r:embed="rId7"/>
          <a:stretch/>
        </p:blipFill>
        <p:spPr>
          <a:xfrm>
            <a:off x="4621850" y="4672047"/>
            <a:ext cx="5124240" cy="1085400"/>
          </a:xfrm>
          <a:prstGeom prst="rect">
            <a:avLst/>
          </a:prstGeom>
          <a:ln>
            <a:noFill/>
          </a:ln>
        </p:spPr>
      </p:pic>
      <p:pic>
        <p:nvPicPr>
          <p:cNvPr id="472" name="Object 7" descr="preencoded.png"/>
          <p:cNvPicPr/>
          <p:nvPr/>
        </p:nvPicPr>
        <p:blipFill>
          <a:blip r:embed="rId8"/>
          <a:stretch/>
        </p:blipFill>
        <p:spPr>
          <a:xfrm>
            <a:off x="9970701" y="1829130"/>
            <a:ext cx="5724000" cy="8324640"/>
          </a:xfrm>
          <a:prstGeom prst="rect">
            <a:avLst/>
          </a:prstGeom>
          <a:ln>
            <a:noFill/>
          </a:ln>
        </p:spPr>
      </p:pic>
      <p:pic>
        <p:nvPicPr>
          <p:cNvPr id="473" name="Object 8" descr="preencoded.png"/>
          <p:cNvPicPr/>
          <p:nvPr/>
        </p:nvPicPr>
        <p:blipFill>
          <a:blip r:embed="rId6"/>
          <a:stretch/>
        </p:blipFill>
        <p:spPr>
          <a:xfrm>
            <a:off x="9737166" y="7296540"/>
            <a:ext cx="5838114" cy="1066320"/>
          </a:xfrm>
          <a:prstGeom prst="rect">
            <a:avLst/>
          </a:prstGeom>
          <a:ln>
            <a:noFill/>
          </a:ln>
        </p:spPr>
      </p:pic>
      <p:pic>
        <p:nvPicPr>
          <p:cNvPr id="474" name="Object 9" descr="preencoded.png"/>
          <p:cNvPicPr/>
          <p:nvPr/>
        </p:nvPicPr>
        <p:blipFill>
          <a:blip r:embed="rId6"/>
          <a:stretch/>
        </p:blipFill>
        <p:spPr>
          <a:xfrm>
            <a:off x="9728477" y="4691127"/>
            <a:ext cx="5846803" cy="1066320"/>
          </a:xfrm>
          <a:prstGeom prst="rect">
            <a:avLst/>
          </a:prstGeom>
          <a:ln>
            <a:noFill/>
          </a:ln>
        </p:spPr>
      </p:pic>
      <p:pic>
        <p:nvPicPr>
          <p:cNvPr id="476" name="Object 11" descr="preencoded.png"/>
          <p:cNvPicPr/>
          <p:nvPr/>
        </p:nvPicPr>
        <p:blipFill>
          <a:blip r:embed="rId9"/>
          <a:stretch/>
        </p:blipFill>
        <p:spPr>
          <a:xfrm>
            <a:off x="4605808" y="3095607"/>
            <a:ext cx="5124240" cy="37800"/>
          </a:xfrm>
          <a:prstGeom prst="rect">
            <a:avLst/>
          </a:prstGeom>
          <a:ln>
            <a:noFill/>
          </a:ln>
        </p:spPr>
      </p:pic>
      <p:pic>
        <p:nvPicPr>
          <p:cNvPr id="477" name="Object 12" descr="preencoded.png"/>
          <p:cNvPicPr/>
          <p:nvPr/>
        </p:nvPicPr>
        <p:blipFill>
          <a:blip r:embed="rId10"/>
          <a:stretch/>
        </p:blipFill>
        <p:spPr>
          <a:xfrm>
            <a:off x="9656520" y="3095607"/>
            <a:ext cx="5333760" cy="37800"/>
          </a:xfrm>
          <a:prstGeom prst="rect">
            <a:avLst/>
          </a:prstGeom>
          <a:ln>
            <a:noFill/>
          </a:ln>
        </p:spPr>
      </p:pic>
      <p:pic>
        <p:nvPicPr>
          <p:cNvPr id="478" name="Object 13" descr="preencoded.png"/>
          <p:cNvPicPr/>
          <p:nvPr/>
        </p:nvPicPr>
        <p:blipFill>
          <a:blip r:embed="rId11"/>
          <a:stretch/>
        </p:blipFill>
        <p:spPr>
          <a:xfrm>
            <a:off x="13506480" y="3186000"/>
            <a:ext cx="4781160" cy="37800"/>
          </a:xfrm>
          <a:prstGeom prst="rect">
            <a:avLst/>
          </a:prstGeom>
          <a:ln>
            <a:noFill/>
          </a:ln>
        </p:spPr>
      </p:pic>
      <p:sp>
        <p:nvSpPr>
          <p:cNvPr id="481" name="CustomShape 1"/>
          <p:cNvSpPr/>
          <p:nvPr/>
        </p:nvSpPr>
        <p:spPr>
          <a:xfrm>
            <a:off x="5804750" y="645122"/>
            <a:ext cx="6895800" cy="885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6976"/>
              </a:lnSpc>
            </a:pPr>
            <a:r>
              <a:rPr lang="en-US" sz="5300" b="1" strike="noStrike" spc="-1" dirty="0" err="1">
                <a:solidFill>
                  <a:srgbClr val="023477"/>
                </a:solidFill>
                <a:latin typeface="Open Sans SemiBold"/>
                <a:ea typeface="Playfair Display Bold"/>
              </a:rPr>
              <a:t>Programmübersicht</a:t>
            </a:r>
            <a:endParaRPr lang="ru-RU" sz="5300" b="0" strike="noStrike" spc="-1" dirty="0" err="1">
              <a:latin typeface="Open Sans SemiBold"/>
            </a:endParaRPr>
          </a:p>
        </p:txBody>
      </p:sp>
      <p:sp>
        <p:nvSpPr>
          <p:cNvPr id="482" name="CustomShape 2"/>
          <p:cNvSpPr/>
          <p:nvPr/>
        </p:nvSpPr>
        <p:spPr>
          <a:xfrm>
            <a:off x="11248152" y="2422604"/>
            <a:ext cx="2952360" cy="466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2999"/>
              </a:lnSpc>
            </a:pPr>
            <a:r>
              <a:rPr lang="en-US" sz="2500" b="1" strike="noStrike" spc="-1" dirty="0" err="1">
                <a:solidFill>
                  <a:srgbClr val="023477"/>
                </a:solidFill>
                <a:latin typeface="Open Sans SemiBold"/>
                <a:ea typeface="Playfair Display Bold"/>
              </a:rPr>
              <a:t>Kurzzeitprogramm</a:t>
            </a:r>
            <a:endParaRPr lang="ru-RU" sz="2500" b="0" strike="noStrike" spc="-1" dirty="0" err="1">
              <a:latin typeface="Open Sans SemiBold"/>
            </a:endParaRPr>
          </a:p>
        </p:txBody>
      </p:sp>
      <p:sp>
        <p:nvSpPr>
          <p:cNvPr id="484" name="CustomShape 4"/>
          <p:cNvSpPr/>
          <p:nvPr/>
        </p:nvSpPr>
        <p:spPr>
          <a:xfrm>
            <a:off x="6062355" y="2422604"/>
            <a:ext cx="2952360" cy="466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2999"/>
              </a:lnSpc>
            </a:pPr>
            <a:r>
              <a:rPr lang="en-US" sz="2500" b="1" strike="noStrike" spc="-1" dirty="0" err="1">
                <a:solidFill>
                  <a:srgbClr val="023477"/>
                </a:solidFill>
                <a:latin typeface="Open Sans SemiBold"/>
                <a:ea typeface="Playfair Display Bold"/>
              </a:rPr>
              <a:t>Langzeitprogramm</a:t>
            </a:r>
            <a:endParaRPr lang="ru-RU" sz="2500" b="0" strike="noStrike" spc="-1" dirty="0" err="1">
              <a:latin typeface="Open Sans SemiBold"/>
            </a:endParaRPr>
          </a:p>
        </p:txBody>
      </p:sp>
      <p:sp>
        <p:nvSpPr>
          <p:cNvPr id="485" name="CustomShape 5"/>
          <p:cNvSpPr/>
          <p:nvPr/>
        </p:nvSpPr>
        <p:spPr>
          <a:xfrm>
            <a:off x="2536611" y="3833156"/>
            <a:ext cx="1472902" cy="67401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2999"/>
              </a:lnSpc>
            </a:pPr>
            <a:r>
              <a:rPr lang="en-US" sz="2300" b="1" strike="noStrike" spc="-1" dirty="0">
                <a:solidFill>
                  <a:srgbClr val="023477"/>
                </a:solidFill>
                <a:latin typeface="Open Sans SemiBold"/>
                <a:ea typeface="Playfair Display Bold"/>
              </a:rPr>
              <a:t>Alter</a:t>
            </a:r>
            <a:endParaRPr lang="ru-RU" sz="2300" b="0" strike="noStrike" spc="-1" dirty="0">
              <a:latin typeface="Open Sans SemiBold"/>
            </a:endParaRPr>
          </a:p>
        </p:txBody>
      </p:sp>
      <p:sp>
        <p:nvSpPr>
          <p:cNvPr id="486" name="CustomShape 6"/>
          <p:cNvSpPr/>
          <p:nvPr/>
        </p:nvSpPr>
        <p:spPr>
          <a:xfrm>
            <a:off x="5476526" y="3688530"/>
            <a:ext cx="4028387" cy="28925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3076"/>
              </a:lnSpc>
            </a:pPr>
            <a:r>
              <a:rPr lang="en-US" sz="2000" spc="-1">
                <a:solidFill>
                  <a:srgbClr val="023477"/>
                </a:solidFill>
                <a:latin typeface="Open Sans SemiBold"/>
                <a:ea typeface="Open Sans SemiBold"/>
              </a:rPr>
              <a:t>	1</a:t>
            </a:r>
            <a:r>
              <a:rPr lang="en-US" sz="2000" b="0" strike="noStrike" spc="-1">
                <a:solidFill>
                  <a:srgbClr val="023477"/>
                </a:solidFill>
                <a:latin typeface="Open Sans SemiBold"/>
                <a:ea typeface="Open Sans SemiBold"/>
              </a:rPr>
              <a:t>8 - 30 Jahre</a:t>
            </a:r>
            <a:endParaRPr lang="en-US" sz="2000" b="0" strike="noStrike" spc="-1" dirty="0">
              <a:solidFill>
                <a:srgbClr val="023477"/>
              </a:solidFill>
              <a:latin typeface="Open Sans SemiBold"/>
              <a:ea typeface="Open Sans SemiBold"/>
            </a:endParaRPr>
          </a:p>
          <a:p>
            <a:pPr>
              <a:lnSpc>
                <a:spcPts val="3076"/>
              </a:lnSpc>
            </a:pPr>
            <a:r>
              <a:rPr lang="en-US" sz="2000" spc="-1">
                <a:solidFill>
                  <a:srgbClr val="023477"/>
                </a:solidFill>
                <a:latin typeface="Open Sans SemiBold"/>
                <a:ea typeface="Open Sans SemiBold"/>
              </a:rPr>
              <a:t>(+30 </a:t>
            </a:r>
            <a:r>
              <a:rPr lang="en-US" sz="2000" spc="-1" err="1">
                <a:solidFill>
                  <a:srgbClr val="023477"/>
                </a:solidFill>
                <a:latin typeface="Open Sans SemiBold"/>
                <a:ea typeface="Open Sans SemiBold"/>
              </a:rPr>
              <a:t>möglich</a:t>
            </a:r>
            <a:r>
              <a:rPr lang="en-US" sz="2000" spc="-1">
                <a:solidFill>
                  <a:srgbClr val="023477"/>
                </a:solidFill>
                <a:latin typeface="Open Sans SemiBold"/>
                <a:ea typeface="Open Sans SemiBold"/>
              </a:rPr>
              <a:t>, </a:t>
            </a:r>
            <a:r>
              <a:rPr lang="en-US" sz="2000" spc="-1" err="1">
                <a:solidFill>
                  <a:srgbClr val="023477"/>
                </a:solidFill>
                <a:latin typeface="Open Sans SemiBold"/>
                <a:ea typeface="Open Sans SemiBold"/>
              </a:rPr>
              <a:t>nach</a:t>
            </a:r>
            <a:r>
              <a:rPr lang="en-US" sz="2000" spc="-1" dirty="0">
                <a:solidFill>
                  <a:srgbClr val="023477"/>
                </a:solidFill>
                <a:latin typeface="Open Sans SemiBold"/>
                <a:ea typeface="Open Sans SemiBold"/>
              </a:rPr>
              <a:t> </a:t>
            </a:r>
            <a:r>
              <a:rPr lang="en-US" sz="2000" spc="-1" err="1">
                <a:solidFill>
                  <a:srgbClr val="023477"/>
                </a:solidFill>
                <a:latin typeface="Open Sans SemiBold"/>
                <a:ea typeface="Open Sans SemiBold"/>
              </a:rPr>
              <a:t>Abklärung</a:t>
            </a:r>
            <a:r>
              <a:rPr lang="en-US" sz="2000" spc="-1">
                <a:solidFill>
                  <a:srgbClr val="023477"/>
                </a:solidFill>
                <a:latin typeface="Open Sans SemiBold"/>
                <a:ea typeface="Open Sans SemiBold"/>
              </a:rPr>
              <a:t>)</a:t>
            </a:r>
            <a:endParaRPr lang="ru-RU" sz="2000" b="0" strike="noStrike" spc="-1">
              <a:latin typeface="Open Sans SemiBold"/>
            </a:endParaRPr>
          </a:p>
        </p:txBody>
      </p:sp>
      <p:sp>
        <p:nvSpPr>
          <p:cNvPr id="487" name="CustomShape 7"/>
          <p:cNvSpPr/>
          <p:nvPr/>
        </p:nvSpPr>
        <p:spPr>
          <a:xfrm>
            <a:off x="5653721" y="5962236"/>
            <a:ext cx="4447800" cy="466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3076"/>
              </a:lnSpc>
            </a:pPr>
            <a:r>
              <a:rPr lang="en-US" sz="2000" b="0" strike="noStrike" spc="-1" dirty="0">
                <a:solidFill>
                  <a:srgbClr val="023477"/>
                </a:solidFill>
                <a:latin typeface="Open Sans SemiBold"/>
                <a:ea typeface="Open Sans SemiBold"/>
              </a:rPr>
              <a:t>CHF 100 </a:t>
            </a:r>
            <a:r>
              <a:rPr lang="en-US" sz="2000" b="0" strike="noStrike" spc="-1" dirty="0" err="1">
                <a:solidFill>
                  <a:srgbClr val="023477"/>
                </a:solidFill>
                <a:latin typeface="Open Sans SemiBold"/>
                <a:ea typeface="Open Sans SemiBold"/>
              </a:rPr>
              <a:t>Anmeldegebühr</a:t>
            </a:r>
            <a:endParaRPr lang="en-US" sz="2000" b="0" strike="noStrike" spc="-1" dirty="0">
              <a:solidFill>
                <a:srgbClr val="023477"/>
              </a:solidFill>
              <a:latin typeface="Open Sans SemiBold"/>
              <a:ea typeface="Open Sans SemiBold"/>
            </a:endParaRPr>
          </a:p>
          <a:p>
            <a:pPr>
              <a:lnSpc>
                <a:spcPts val="3076"/>
              </a:lnSpc>
            </a:pPr>
            <a:r>
              <a:rPr lang="en-US" sz="2000" b="0" strike="noStrike" spc="-1" dirty="0">
                <a:solidFill>
                  <a:srgbClr val="023477"/>
                </a:solidFill>
                <a:latin typeface="Open Sans SemiBold"/>
                <a:ea typeface="Open Sans SemiBold"/>
              </a:rPr>
              <a:t>CHF </a:t>
            </a:r>
            <a:r>
              <a:rPr lang="en-US" sz="2000" spc="-1" dirty="0">
                <a:solidFill>
                  <a:srgbClr val="023477"/>
                </a:solidFill>
                <a:latin typeface="Open Sans SemiBold"/>
                <a:ea typeface="Open Sans SemiBold"/>
              </a:rPr>
              <a:t>7’500/ 6</a:t>
            </a:r>
            <a:r>
              <a:rPr lang="en-US" sz="2000" b="0" strike="noStrike" spc="-1" dirty="0">
                <a:solidFill>
                  <a:srgbClr val="023477"/>
                </a:solidFill>
                <a:latin typeface="Open Sans SemiBold"/>
                <a:ea typeface="Open Sans SemiBold"/>
              </a:rPr>
              <a:t> </a:t>
            </a:r>
            <a:r>
              <a:rPr lang="en-US" sz="2000" b="0" strike="noStrike" spc="-1" dirty="0" err="1">
                <a:solidFill>
                  <a:srgbClr val="023477"/>
                </a:solidFill>
                <a:latin typeface="Open Sans SemiBold"/>
                <a:ea typeface="Open Sans SemiBold"/>
              </a:rPr>
              <a:t>Monate</a:t>
            </a:r>
            <a:endParaRPr lang="ru-RU" sz="2000" b="0" strike="noStrike" spc="-1" dirty="0">
              <a:latin typeface="Open Sans SemiBold"/>
            </a:endParaRPr>
          </a:p>
        </p:txBody>
      </p:sp>
      <p:sp>
        <p:nvSpPr>
          <p:cNvPr id="488" name="CustomShape 8"/>
          <p:cNvSpPr/>
          <p:nvPr/>
        </p:nvSpPr>
        <p:spPr>
          <a:xfrm>
            <a:off x="2545616" y="4981647"/>
            <a:ext cx="870590" cy="466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2999"/>
              </a:lnSpc>
            </a:pPr>
            <a:r>
              <a:rPr lang="en-US" sz="2300" b="1" strike="noStrike" spc="-1" dirty="0">
                <a:solidFill>
                  <a:srgbClr val="023477"/>
                </a:solidFill>
                <a:latin typeface="Open Sans SemiBold"/>
                <a:ea typeface="Playfair Display Bold"/>
              </a:rPr>
              <a:t>Dauer</a:t>
            </a:r>
            <a:endParaRPr lang="ru-RU" sz="2300" b="0" strike="noStrike" spc="-1" dirty="0">
              <a:latin typeface="Open Sans SemiBold"/>
            </a:endParaRPr>
          </a:p>
        </p:txBody>
      </p:sp>
      <p:sp>
        <p:nvSpPr>
          <p:cNvPr id="489" name="CustomShape 9"/>
          <p:cNvSpPr/>
          <p:nvPr/>
        </p:nvSpPr>
        <p:spPr>
          <a:xfrm>
            <a:off x="10284044" y="6308944"/>
            <a:ext cx="5044243" cy="11949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3076"/>
              </a:lnSpc>
            </a:pPr>
            <a:r>
              <a:rPr lang="en-US" sz="2000" b="0" strike="noStrike" spc="-1" dirty="0">
                <a:solidFill>
                  <a:srgbClr val="023477"/>
                </a:solidFill>
                <a:latin typeface="Open Sans SemiBold"/>
                <a:ea typeface="Open Sans SemiBold"/>
              </a:rPr>
              <a:t>CHF  2’000/Monat (</a:t>
            </a:r>
            <a:r>
              <a:rPr lang="en-US" sz="2000" spc="-1" dirty="0" err="1">
                <a:solidFill>
                  <a:srgbClr val="023477"/>
                </a:solidFill>
                <a:latin typeface="Open Sans SemiBold"/>
                <a:ea typeface="Open Sans SemiBold"/>
              </a:rPr>
              <a:t>ausser</a:t>
            </a:r>
            <a:r>
              <a:rPr lang="en-US" sz="2000" spc="-1" dirty="0">
                <a:solidFill>
                  <a:srgbClr val="023477"/>
                </a:solidFill>
                <a:latin typeface="Open Sans SemiBold"/>
                <a:ea typeface="Open Sans SemiBold"/>
              </a:rPr>
              <a:t> </a:t>
            </a:r>
            <a:r>
              <a:rPr lang="en-US" sz="2000" b="0" strike="noStrike" spc="-1" dirty="0" err="1">
                <a:solidFill>
                  <a:srgbClr val="023477"/>
                </a:solidFill>
                <a:latin typeface="Open Sans SemiBold"/>
                <a:ea typeface="Open Sans SemiBold"/>
              </a:rPr>
              <a:t>Irland</a:t>
            </a:r>
            <a:r>
              <a:rPr lang="en-US" sz="2000" b="0" strike="noStrike" spc="-1" dirty="0">
                <a:solidFill>
                  <a:srgbClr val="023477"/>
                </a:solidFill>
                <a:latin typeface="Open Sans SemiBold"/>
                <a:ea typeface="Open Sans SemiBold"/>
              </a:rPr>
              <a:t>/USA)</a:t>
            </a:r>
            <a:endParaRPr lang="ru-RU" sz="2000" b="0" strike="noStrike" spc="-1" dirty="0">
              <a:latin typeface="Open Sans SemiBold"/>
            </a:endParaRPr>
          </a:p>
        </p:txBody>
      </p:sp>
      <p:sp>
        <p:nvSpPr>
          <p:cNvPr id="491" name="CustomShape 11"/>
          <p:cNvSpPr/>
          <p:nvPr/>
        </p:nvSpPr>
        <p:spPr>
          <a:xfrm>
            <a:off x="11647320" y="7611444"/>
            <a:ext cx="1352160" cy="466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3076"/>
              </a:lnSpc>
            </a:pPr>
            <a:r>
              <a:rPr lang="en-US" sz="2000" b="0" strike="noStrike" spc="-1" dirty="0" err="1">
                <a:solidFill>
                  <a:srgbClr val="023477"/>
                </a:solidFill>
                <a:latin typeface="Open Sans SemiBold"/>
                <a:ea typeface="Open Sans SemiBold"/>
              </a:rPr>
              <a:t>flexibel</a:t>
            </a:r>
            <a:endParaRPr lang="ru-RU" sz="2000" b="0" strike="noStrike" spc="-1" dirty="0" err="1">
              <a:latin typeface="Open Sans SemiBold"/>
            </a:endParaRPr>
          </a:p>
        </p:txBody>
      </p:sp>
      <p:sp>
        <p:nvSpPr>
          <p:cNvPr id="492" name="CustomShape 12"/>
          <p:cNvSpPr/>
          <p:nvPr/>
        </p:nvSpPr>
        <p:spPr>
          <a:xfrm>
            <a:off x="10446720" y="8858664"/>
            <a:ext cx="3943080" cy="780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3076"/>
              </a:lnSpc>
            </a:pPr>
            <a:r>
              <a:rPr lang="en-US" sz="2000" b="0" strike="noStrike" spc="-1" dirty="0" err="1">
                <a:solidFill>
                  <a:srgbClr val="023477"/>
                </a:solidFill>
                <a:latin typeface="Open Sans SemiBold"/>
                <a:ea typeface="Open Sans SemiBold"/>
              </a:rPr>
              <a:t>mindestens</a:t>
            </a:r>
            <a:r>
              <a:rPr lang="en-US" sz="2000" b="0" strike="noStrike" spc="-1" dirty="0">
                <a:solidFill>
                  <a:srgbClr val="023477"/>
                </a:solidFill>
                <a:latin typeface="Open Sans SemiBold"/>
                <a:ea typeface="Open Sans SemiBold"/>
              </a:rPr>
              <a:t> 8 Wochen </a:t>
            </a:r>
            <a:r>
              <a:rPr lang="en-US" sz="2000" b="0" strike="noStrike" spc="-1" dirty="0" err="1">
                <a:solidFill>
                  <a:srgbClr val="023477"/>
                </a:solidFill>
                <a:latin typeface="Open Sans SemiBold"/>
                <a:ea typeface="Open Sans SemiBold"/>
              </a:rPr>
              <a:t>vor</a:t>
            </a:r>
            <a:r>
              <a:rPr lang="en-US" sz="2000" b="0" strike="noStrike" spc="-1" dirty="0">
                <a:solidFill>
                  <a:srgbClr val="023477"/>
                </a:solidFill>
                <a:latin typeface="Open Sans SemiBold"/>
                <a:ea typeface="Open Sans SemiBold"/>
              </a:rPr>
              <a:t> </a:t>
            </a:r>
            <a:r>
              <a:rPr lang="en-US" sz="2000" b="0" strike="noStrike" spc="-1" dirty="0" err="1">
                <a:solidFill>
                  <a:srgbClr val="023477"/>
                </a:solidFill>
                <a:latin typeface="Open Sans SemiBold"/>
                <a:ea typeface="Open Sans SemiBold"/>
              </a:rPr>
              <a:t>gewünschter</a:t>
            </a:r>
            <a:r>
              <a:rPr lang="en-US" sz="2000" b="0" strike="noStrike" spc="-1" dirty="0">
                <a:solidFill>
                  <a:srgbClr val="023477"/>
                </a:solidFill>
                <a:latin typeface="Open Sans SemiBold"/>
                <a:ea typeface="Open Sans SemiBold"/>
              </a:rPr>
              <a:t> </a:t>
            </a:r>
            <a:r>
              <a:rPr lang="en-US" sz="2000" b="0" strike="noStrike" spc="-1" dirty="0" err="1">
                <a:solidFill>
                  <a:srgbClr val="023477"/>
                </a:solidFill>
                <a:latin typeface="Open Sans SemiBold"/>
                <a:ea typeface="Open Sans SemiBold"/>
              </a:rPr>
              <a:t>Ausreise</a:t>
            </a:r>
            <a:endParaRPr lang="ru-RU" sz="2000" b="0" strike="noStrike" spc="-1" dirty="0" err="1">
              <a:latin typeface="Open Sans SemiBold"/>
            </a:endParaRPr>
          </a:p>
        </p:txBody>
      </p:sp>
      <p:sp>
        <p:nvSpPr>
          <p:cNvPr id="495" name="CustomShape 15"/>
          <p:cNvSpPr/>
          <p:nvPr/>
        </p:nvSpPr>
        <p:spPr>
          <a:xfrm>
            <a:off x="5653721" y="6737202"/>
            <a:ext cx="4228560" cy="466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3076"/>
              </a:lnSpc>
            </a:pPr>
            <a:r>
              <a:rPr lang="en-US" sz="2000" b="0" strike="noStrike" spc="-1" dirty="0">
                <a:solidFill>
                  <a:srgbClr val="023477"/>
                </a:solidFill>
                <a:latin typeface="Open Sans SemiBold"/>
                <a:ea typeface="Open Sans SemiBold"/>
              </a:rPr>
              <a:t>CHF 12’ 500</a:t>
            </a:r>
            <a:r>
              <a:rPr lang="en-US" sz="2000" spc="-1" dirty="0">
                <a:solidFill>
                  <a:srgbClr val="023477"/>
                </a:solidFill>
                <a:latin typeface="Open Sans SemiBold"/>
                <a:ea typeface="Open Sans SemiBold"/>
              </a:rPr>
              <a:t>/12</a:t>
            </a:r>
            <a:r>
              <a:rPr lang="en-US" sz="2000" b="0" strike="noStrike" spc="-1" dirty="0">
                <a:solidFill>
                  <a:srgbClr val="023477"/>
                </a:solidFill>
                <a:latin typeface="Open Sans SemiBold"/>
                <a:ea typeface="Open Sans SemiBold"/>
              </a:rPr>
              <a:t> </a:t>
            </a:r>
            <a:r>
              <a:rPr lang="en-US" sz="2000" b="0" strike="noStrike" spc="-1" dirty="0" err="1">
                <a:solidFill>
                  <a:srgbClr val="023477"/>
                </a:solidFill>
                <a:latin typeface="Open Sans SemiBold"/>
                <a:ea typeface="Open Sans SemiBold"/>
              </a:rPr>
              <a:t>Monate</a:t>
            </a:r>
            <a:endParaRPr lang="ru-RU" sz="2000" b="0" strike="noStrike" spc="-1" dirty="0">
              <a:latin typeface="Open Sans SemiBold"/>
              <a:ea typeface="Open Sans SemiBold"/>
            </a:endParaRPr>
          </a:p>
        </p:txBody>
      </p:sp>
      <p:sp>
        <p:nvSpPr>
          <p:cNvPr id="496" name="CustomShape 16"/>
          <p:cNvSpPr/>
          <p:nvPr/>
        </p:nvSpPr>
        <p:spPr>
          <a:xfrm>
            <a:off x="11298038" y="4981647"/>
            <a:ext cx="2037960" cy="466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3076"/>
              </a:lnSpc>
            </a:pPr>
            <a:r>
              <a:rPr lang="en-US" sz="2000" b="0" strike="noStrike" spc="-1" dirty="0">
                <a:solidFill>
                  <a:srgbClr val="023477"/>
                </a:solidFill>
                <a:latin typeface="Open Sans SemiBold"/>
                <a:ea typeface="Open Sans SemiBold"/>
              </a:rPr>
              <a:t>1 </a:t>
            </a:r>
            <a:r>
              <a:rPr lang="en-US" sz="2000" spc="-1" dirty="0">
                <a:solidFill>
                  <a:srgbClr val="023477"/>
                </a:solidFill>
                <a:latin typeface="Open Sans SemiBold"/>
                <a:ea typeface="Open Sans SemiBold"/>
              </a:rPr>
              <a:t>– 5 </a:t>
            </a:r>
            <a:r>
              <a:rPr lang="en-US" sz="2000" spc="-1" dirty="0" err="1">
                <a:solidFill>
                  <a:srgbClr val="023477"/>
                </a:solidFill>
                <a:latin typeface="Open Sans SemiBold"/>
                <a:ea typeface="Open Sans SemiBold"/>
              </a:rPr>
              <a:t>Monate</a:t>
            </a:r>
            <a:endParaRPr lang="ru-RU" sz="2000" b="0" strike="noStrike" spc="-1" dirty="0">
              <a:latin typeface="Open Sans SemiBold"/>
            </a:endParaRPr>
          </a:p>
        </p:txBody>
      </p:sp>
      <p:sp>
        <p:nvSpPr>
          <p:cNvPr id="498" name="CustomShape 18"/>
          <p:cNvSpPr/>
          <p:nvPr/>
        </p:nvSpPr>
        <p:spPr>
          <a:xfrm>
            <a:off x="6353608" y="4996047"/>
            <a:ext cx="2104560" cy="466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3076"/>
              </a:lnSpc>
            </a:pPr>
            <a:r>
              <a:rPr lang="en-US" sz="2000" b="0" strike="noStrike" spc="-1" dirty="0">
                <a:solidFill>
                  <a:srgbClr val="023477"/>
                </a:solidFill>
                <a:latin typeface="Open Sans SemiBold"/>
                <a:ea typeface="Open Sans SemiBold"/>
              </a:rPr>
              <a:t>6 - 12 </a:t>
            </a:r>
            <a:r>
              <a:rPr lang="en-US" sz="2000" b="0" strike="noStrike" spc="-1" dirty="0" err="1">
                <a:solidFill>
                  <a:srgbClr val="023477"/>
                </a:solidFill>
                <a:latin typeface="Open Sans SemiBold"/>
                <a:ea typeface="Open Sans SemiBold"/>
              </a:rPr>
              <a:t>Monate</a:t>
            </a:r>
            <a:endParaRPr lang="ru-RU" sz="2000" b="0" strike="noStrike" spc="-1" dirty="0" err="1">
              <a:latin typeface="Open Sans SemiBold"/>
            </a:endParaRPr>
          </a:p>
        </p:txBody>
      </p:sp>
      <p:sp>
        <p:nvSpPr>
          <p:cNvPr id="499" name="CustomShape 19"/>
          <p:cNvSpPr/>
          <p:nvPr/>
        </p:nvSpPr>
        <p:spPr>
          <a:xfrm>
            <a:off x="5369138" y="7586427"/>
            <a:ext cx="4091716" cy="990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3076"/>
              </a:lnSpc>
            </a:pPr>
            <a:r>
              <a:rPr lang="en-US" sz="2000" b="0" strike="noStrike" spc="-1" dirty="0" err="1">
                <a:solidFill>
                  <a:srgbClr val="023477"/>
                </a:solidFill>
                <a:latin typeface="Open Sans SemiBold"/>
                <a:ea typeface="Open Sans SemiBold"/>
              </a:rPr>
              <a:t>Juli</a:t>
            </a:r>
            <a:r>
              <a:rPr lang="en-US" sz="2000" b="0" strike="noStrike" spc="-1" dirty="0">
                <a:solidFill>
                  <a:srgbClr val="023477"/>
                </a:solidFill>
                <a:latin typeface="Open Sans SemiBold"/>
                <a:ea typeface="Open Sans SemiBold"/>
              </a:rPr>
              <a:t>/August </a:t>
            </a:r>
            <a:r>
              <a:rPr lang="en-US" sz="2000" b="0" strike="noStrike" spc="-1" dirty="0" err="1">
                <a:solidFill>
                  <a:srgbClr val="023477"/>
                </a:solidFill>
                <a:latin typeface="Open Sans SemiBold"/>
                <a:ea typeface="Open Sans Regular"/>
              </a:rPr>
              <a:t>oder</a:t>
            </a:r>
            <a:r>
              <a:rPr lang="en-US" sz="2000" b="0" strike="noStrike" spc="-1" dirty="0">
                <a:solidFill>
                  <a:srgbClr val="023477"/>
                </a:solidFill>
                <a:latin typeface="Open Sans SemiBold"/>
                <a:ea typeface="Open Sans SemiBold"/>
              </a:rPr>
              <a:t> </a:t>
            </a:r>
            <a:r>
              <a:rPr lang="en-US" sz="2000" b="0" strike="noStrike" spc="-1" dirty="0" err="1">
                <a:solidFill>
                  <a:srgbClr val="023477"/>
                </a:solidFill>
                <a:latin typeface="Open Sans SemiBold"/>
                <a:ea typeface="Open Sans SemiBold"/>
              </a:rPr>
              <a:t>Januar</a:t>
            </a:r>
            <a:r>
              <a:rPr lang="en-US" sz="2000" b="0" strike="noStrike" spc="-1" dirty="0">
                <a:solidFill>
                  <a:srgbClr val="023477"/>
                </a:solidFill>
                <a:latin typeface="Open Sans SemiBold"/>
                <a:ea typeface="Open Sans SemiBold"/>
              </a:rPr>
              <a:t>/</a:t>
            </a:r>
            <a:r>
              <a:rPr lang="en-US" sz="2000" b="0" strike="noStrike" spc="-1" dirty="0" err="1">
                <a:solidFill>
                  <a:srgbClr val="023477"/>
                </a:solidFill>
                <a:latin typeface="Open Sans SemiBold"/>
                <a:ea typeface="Open Sans SemiBold"/>
              </a:rPr>
              <a:t>Februar</a:t>
            </a:r>
            <a:endParaRPr lang="ru-RU" sz="2000" b="0" strike="noStrike" spc="-1" dirty="0" err="1">
              <a:latin typeface="Open Sans SemiBold"/>
            </a:endParaRPr>
          </a:p>
        </p:txBody>
      </p:sp>
      <p:sp>
        <p:nvSpPr>
          <p:cNvPr id="500" name="CustomShape 20"/>
          <p:cNvSpPr/>
          <p:nvPr/>
        </p:nvSpPr>
        <p:spPr>
          <a:xfrm>
            <a:off x="5428848" y="8865623"/>
            <a:ext cx="3733560" cy="571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3076"/>
              </a:lnSpc>
            </a:pPr>
            <a:r>
              <a:rPr lang="en-US" sz="2000" b="1" spc="-1" dirty="0">
                <a:solidFill>
                  <a:srgbClr val="023477"/>
                </a:solidFill>
                <a:latin typeface="Open Sans SemiBold"/>
                <a:ea typeface="+mn-lt"/>
                <a:cs typeface="+mn-lt"/>
              </a:rPr>
              <a:t>31. Oktober</a:t>
            </a:r>
            <a:r>
              <a:rPr lang="en-US" sz="2000" spc="-1" dirty="0">
                <a:solidFill>
                  <a:srgbClr val="023477"/>
                </a:solidFill>
                <a:latin typeface="Open Sans SemiBold"/>
                <a:ea typeface="+mn-lt"/>
                <a:cs typeface="+mn-lt"/>
              </a:rPr>
              <a:t> </a:t>
            </a:r>
            <a:r>
              <a:rPr lang="en-US" sz="2000" spc="-1" dirty="0" err="1">
                <a:solidFill>
                  <a:srgbClr val="023477"/>
                </a:solidFill>
                <a:latin typeface="Open Sans SemiBold"/>
                <a:ea typeface="Open Sans Regular"/>
              </a:rPr>
              <a:t>oder</a:t>
            </a:r>
            <a:r>
              <a:rPr lang="en-US" sz="2000" spc="-1" dirty="0">
                <a:solidFill>
                  <a:srgbClr val="023477"/>
                </a:solidFill>
                <a:latin typeface="Open Sans SemiBold"/>
                <a:ea typeface="Open Sans SemiBold"/>
              </a:rPr>
              <a:t> </a:t>
            </a:r>
            <a:r>
              <a:rPr lang="en-US" sz="2000" b="1" spc="-1" dirty="0">
                <a:solidFill>
                  <a:srgbClr val="023477"/>
                </a:solidFill>
                <a:latin typeface="Open Sans SemiBold"/>
                <a:ea typeface="+mn-lt"/>
                <a:cs typeface="+mn-lt"/>
              </a:rPr>
              <a:t>30. April </a:t>
            </a:r>
            <a:endParaRPr lang="ru-RU" sz="2000" b="0" strike="noStrike" spc="-1" dirty="0">
              <a:latin typeface="Open Sans SemiBold"/>
              <a:ea typeface="+mn-lt"/>
              <a:cs typeface="+mn-lt"/>
            </a:endParaRPr>
          </a:p>
        </p:txBody>
      </p:sp>
      <p:sp>
        <p:nvSpPr>
          <p:cNvPr id="502" name="CustomShape 22"/>
          <p:cNvSpPr/>
          <p:nvPr/>
        </p:nvSpPr>
        <p:spPr>
          <a:xfrm>
            <a:off x="11069787" y="3757879"/>
            <a:ext cx="2671084" cy="466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3076"/>
              </a:lnSpc>
            </a:pPr>
            <a:r>
              <a:rPr lang="en-US" sz="2000" spc="-1" dirty="0" err="1">
                <a:solidFill>
                  <a:srgbClr val="023477"/>
                </a:solidFill>
                <a:latin typeface="Open Sans SemiBold"/>
                <a:ea typeface="Open Sans SemiBold"/>
              </a:rPr>
              <a:t>mindestens</a:t>
            </a:r>
            <a:r>
              <a:rPr lang="en-US" sz="2000" spc="-1" dirty="0">
                <a:solidFill>
                  <a:srgbClr val="023477"/>
                </a:solidFill>
                <a:latin typeface="Open Sans SemiBold"/>
                <a:ea typeface="Open Sans SemiBold"/>
              </a:rPr>
              <a:t> 18</a:t>
            </a:r>
            <a:r>
              <a:rPr lang="en-US" sz="2000" b="0" strike="noStrike" spc="-1" dirty="0">
                <a:solidFill>
                  <a:srgbClr val="023477"/>
                </a:solidFill>
                <a:latin typeface="Open Sans SemiBold"/>
                <a:ea typeface="Open Sans SemiBold"/>
              </a:rPr>
              <a:t> Jahre</a:t>
            </a:r>
            <a:endParaRPr lang="ru-RU" sz="2000" b="0" strike="noStrike" spc="-1" dirty="0">
              <a:latin typeface="Open Sans SemiBold"/>
            </a:endParaRPr>
          </a:p>
        </p:txBody>
      </p:sp>
      <p:sp>
        <p:nvSpPr>
          <p:cNvPr id="503" name="CustomShape 23"/>
          <p:cNvSpPr/>
          <p:nvPr/>
        </p:nvSpPr>
        <p:spPr>
          <a:xfrm>
            <a:off x="2545616" y="6356092"/>
            <a:ext cx="1273459" cy="52584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2999"/>
              </a:lnSpc>
            </a:pPr>
            <a:r>
              <a:rPr lang="en-US" sz="2300" b="1" strike="noStrike" spc="-1" dirty="0">
                <a:solidFill>
                  <a:srgbClr val="023477"/>
                </a:solidFill>
                <a:latin typeface="Open Sans SemiBold"/>
                <a:ea typeface="Playfair Display Bold"/>
              </a:rPr>
              <a:t>Kosten</a:t>
            </a:r>
            <a:endParaRPr lang="ru-RU" sz="2300" b="0" strike="noStrike" spc="-1" dirty="0">
              <a:latin typeface="Open Sans SemiBold"/>
            </a:endParaRPr>
          </a:p>
        </p:txBody>
      </p:sp>
      <p:sp>
        <p:nvSpPr>
          <p:cNvPr id="504" name="CustomShape 24"/>
          <p:cNvSpPr/>
          <p:nvPr/>
        </p:nvSpPr>
        <p:spPr>
          <a:xfrm>
            <a:off x="2079416" y="7648887"/>
            <a:ext cx="2085480" cy="466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2999"/>
              </a:lnSpc>
            </a:pPr>
            <a:r>
              <a:rPr lang="en-US" sz="2300" b="1" strike="noStrike" spc="-1" dirty="0" err="1">
                <a:solidFill>
                  <a:srgbClr val="023477"/>
                </a:solidFill>
                <a:latin typeface="Open Sans SemiBold"/>
                <a:ea typeface="Playfair Display Bold"/>
              </a:rPr>
              <a:t>Ausreisedaten</a:t>
            </a:r>
            <a:endParaRPr lang="ru-RU" sz="2300" b="0" strike="noStrike" spc="-1" dirty="0" err="1">
              <a:latin typeface="Open Sans SemiBold"/>
            </a:endParaRPr>
          </a:p>
        </p:txBody>
      </p:sp>
      <p:sp>
        <p:nvSpPr>
          <p:cNvPr id="505" name="CustomShape 25"/>
          <p:cNvSpPr/>
          <p:nvPr/>
        </p:nvSpPr>
        <p:spPr>
          <a:xfrm>
            <a:off x="2175922" y="9072687"/>
            <a:ext cx="1914120" cy="466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2999"/>
              </a:lnSpc>
            </a:pPr>
            <a:r>
              <a:rPr lang="en-US" sz="2300" b="1" strike="noStrike" spc="-1" dirty="0" err="1">
                <a:solidFill>
                  <a:srgbClr val="023477"/>
                </a:solidFill>
                <a:latin typeface="Open Sans SemiBold"/>
                <a:ea typeface="Playfair Display Bold"/>
              </a:rPr>
              <a:t>Anmeldefrist</a:t>
            </a:r>
            <a:endParaRPr lang="ru-RU" sz="2300" b="0" strike="noStrike" spc="-1" dirty="0" err="1">
              <a:latin typeface="Open Sans SemiBold"/>
            </a:endParaRPr>
          </a:p>
        </p:txBody>
      </p:sp>
      <p:sp>
        <p:nvSpPr>
          <p:cNvPr id="42" name="CustomShape 7">
            <a:extLst>
              <a:ext uri="{FF2B5EF4-FFF2-40B4-BE49-F238E27FC236}">
                <a16:creationId xmlns:a16="http://schemas.microsoft.com/office/drawing/2014/main" id="{B0AF63D7-6D4D-471F-A036-B04F6CDABB0F}"/>
              </a:ext>
            </a:extLst>
          </p:cNvPr>
          <p:cNvSpPr/>
          <p:nvPr/>
        </p:nvSpPr>
        <p:spPr>
          <a:xfrm>
            <a:off x="10978200" y="5926260"/>
            <a:ext cx="4447800" cy="466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3076"/>
              </a:lnSpc>
            </a:pPr>
            <a:r>
              <a:rPr lang="en-US" sz="2000" b="0" strike="noStrike" spc="-1" dirty="0">
                <a:solidFill>
                  <a:srgbClr val="023477"/>
                </a:solidFill>
                <a:latin typeface="Open Sans SemiBold"/>
                <a:ea typeface="Open Sans SemiBold"/>
              </a:rPr>
              <a:t>CHF 100 </a:t>
            </a:r>
            <a:r>
              <a:rPr lang="en-US" sz="2000" b="0" strike="noStrike" spc="-1" dirty="0" err="1">
                <a:solidFill>
                  <a:srgbClr val="023477"/>
                </a:solidFill>
                <a:latin typeface="Open Sans SemiBold"/>
                <a:ea typeface="Open Sans SemiBold"/>
              </a:rPr>
              <a:t>Anmeldegebühr</a:t>
            </a:r>
            <a:endParaRPr lang="en-US" sz="2000" b="0" strike="noStrike" spc="-1" dirty="0">
              <a:solidFill>
                <a:srgbClr val="023477"/>
              </a:solidFill>
              <a:latin typeface="Open Sans SemiBold"/>
              <a:ea typeface="Open Sans SemiBold"/>
            </a:endParaRPr>
          </a:p>
        </p:txBody>
      </p:sp>
      <p:sp>
        <p:nvSpPr>
          <p:cNvPr id="43" name="CustomShape 9">
            <a:extLst>
              <a:ext uri="{FF2B5EF4-FFF2-40B4-BE49-F238E27FC236}">
                <a16:creationId xmlns:a16="http://schemas.microsoft.com/office/drawing/2014/main" id="{78BC7889-3A8C-4AAB-88FE-EC2CAA11444E}"/>
              </a:ext>
            </a:extLst>
          </p:cNvPr>
          <p:cNvSpPr/>
          <p:nvPr/>
        </p:nvSpPr>
        <p:spPr>
          <a:xfrm>
            <a:off x="10978200" y="6721071"/>
            <a:ext cx="4350088" cy="5289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3076"/>
              </a:lnSpc>
            </a:pPr>
            <a:r>
              <a:rPr lang="en-US" sz="2000" b="0" strike="noStrike" spc="-1" dirty="0">
                <a:solidFill>
                  <a:srgbClr val="023477"/>
                </a:solidFill>
                <a:latin typeface="Open Sans SemiBold"/>
                <a:ea typeface="Open Sans SemiBold"/>
              </a:rPr>
              <a:t>CHF 30</a:t>
            </a:r>
            <a:r>
              <a:rPr lang="en-US" sz="2000" spc="-1" dirty="0">
                <a:solidFill>
                  <a:srgbClr val="023477"/>
                </a:solidFill>
                <a:latin typeface="Open Sans SemiBold"/>
                <a:ea typeface="Open Sans SemiBold"/>
              </a:rPr>
              <a:t>0</a:t>
            </a:r>
            <a:r>
              <a:rPr lang="en-US" sz="2000" b="0" strike="noStrike" spc="-1" dirty="0">
                <a:solidFill>
                  <a:srgbClr val="023477"/>
                </a:solidFill>
                <a:latin typeface="Open Sans SemiBold"/>
                <a:ea typeface="Open Sans SemiBold"/>
              </a:rPr>
              <a:t> für </a:t>
            </a:r>
            <a:r>
              <a:rPr lang="en-US" sz="2000" b="0" strike="noStrike" spc="-1" dirty="0" err="1">
                <a:solidFill>
                  <a:srgbClr val="023477"/>
                </a:solidFill>
                <a:latin typeface="Open Sans SemiBold"/>
                <a:ea typeface="Open Sans SemiBold"/>
              </a:rPr>
              <a:t>jede</a:t>
            </a:r>
            <a:r>
              <a:rPr lang="en-US" sz="2000" b="0" strike="noStrike" spc="-1" dirty="0">
                <a:solidFill>
                  <a:srgbClr val="023477"/>
                </a:solidFill>
                <a:latin typeface="Open Sans SemiBold"/>
                <a:ea typeface="Open Sans SemiBold"/>
              </a:rPr>
              <a:t> </a:t>
            </a:r>
            <a:r>
              <a:rPr lang="en-US" sz="2000" b="0" strike="noStrike" spc="-1" dirty="0" err="1">
                <a:solidFill>
                  <a:srgbClr val="023477"/>
                </a:solidFill>
                <a:latin typeface="Open Sans SemiBold"/>
                <a:ea typeface="Open Sans SemiBold"/>
              </a:rPr>
              <a:t>zusätzliche</a:t>
            </a:r>
            <a:r>
              <a:rPr lang="en-US" sz="2000" b="0" strike="noStrike" spc="-1" dirty="0">
                <a:solidFill>
                  <a:srgbClr val="023477"/>
                </a:solidFill>
                <a:latin typeface="Open Sans SemiBold"/>
                <a:ea typeface="Open Sans SemiBold"/>
              </a:rPr>
              <a:t> </a:t>
            </a:r>
            <a:r>
              <a:rPr lang="en-US" sz="2000" b="0" strike="noStrike" spc="-1" dirty="0" err="1">
                <a:solidFill>
                  <a:srgbClr val="023477"/>
                </a:solidFill>
                <a:latin typeface="Open Sans SemiBold"/>
                <a:ea typeface="Open Sans SemiBold"/>
              </a:rPr>
              <a:t>Woche</a:t>
            </a:r>
            <a:endParaRPr lang="en-US" sz="2000" b="0" strike="noStrike" spc="-1" dirty="0">
              <a:solidFill>
                <a:srgbClr val="023477"/>
              </a:solidFill>
              <a:latin typeface="Open Sans SemiBold"/>
              <a:ea typeface="Open Sans SemiBold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6" name="Object 1" descr="preencoded.png"/>
          <p:cNvPicPr/>
          <p:nvPr/>
        </p:nvPicPr>
        <p:blipFill>
          <a:blip r:embed="rId3"/>
          <a:stretch/>
        </p:blipFill>
        <p:spPr>
          <a:xfrm>
            <a:off x="0" y="0"/>
            <a:ext cx="5466960" cy="2628720"/>
          </a:xfrm>
          <a:prstGeom prst="rect">
            <a:avLst/>
          </a:prstGeom>
          <a:ln>
            <a:noFill/>
          </a:ln>
        </p:spPr>
      </p:pic>
      <p:pic>
        <p:nvPicPr>
          <p:cNvPr id="507" name="Object 2" descr="preencoded.png"/>
          <p:cNvPicPr/>
          <p:nvPr/>
        </p:nvPicPr>
        <p:blipFill>
          <a:blip r:embed="rId4"/>
          <a:stretch/>
        </p:blipFill>
        <p:spPr>
          <a:xfrm>
            <a:off x="852510" y="368786"/>
            <a:ext cx="16582980" cy="7543440"/>
          </a:xfrm>
          <a:prstGeom prst="rect">
            <a:avLst/>
          </a:prstGeom>
          <a:ln>
            <a:noFill/>
          </a:ln>
        </p:spPr>
      </p:pic>
      <p:pic>
        <p:nvPicPr>
          <p:cNvPr id="508" name="Object 3" descr="preencoded.png"/>
          <p:cNvPicPr/>
          <p:nvPr/>
        </p:nvPicPr>
        <p:blipFill>
          <a:blip r:embed="rId5"/>
          <a:stretch/>
        </p:blipFill>
        <p:spPr>
          <a:xfrm>
            <a:off x="16192440" y="9001080"/>
            <a:ext cx="1657080" cy="837720"/>
          </a:xfrm>
          <a:prstGeom prst="rect">
            <a:avLst/>
          </a:prstGeom>
          <a:ln>
            <a:noFill/>
          </a:ln>
        </p:spPr>
      </p:pic>
      <p:sp>
        <p:nvSpPr>
          <p:cNvPr id="512" name="CustomShape 1"/>
          <p:cNvSpPr/>
          <p:nvPr/>
        </p:nvSpPr>
        <p:spPr>
          <a:xfrm>
            <a:off x="2767814" y="5937687"/>
            <a:ext cx="2923920" cy="6545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2251"/>
              </a:lnSpc>
            </a:pPr>
            <a:r>
              <a:rPr lang="en-US" sz="1700" spc="-1" dirty="0" err="1">
                <a:solidFill>
                  <a:srgbClr val="FFFFFF"/>
                </a:solidFill>
                <a:latin typeface="Open Sans SemiBold"/>
              </a:rPr>
              <a:t>Geschäftsleîterin</a:t>
            </a:r>
            <a:r>
              <a:rPr lang="en-US" sz="1700" spc="-1" dirty="0">
                <a:solidFill>
                  <a:srgbClr val="FFFFFF"/>
                </a:solidFill>
                <a:latin typeface="Open Sans SemiBold"/>
              </a:rPr>
              <a:t> ICYE</a:t>
            </a:r>
          </a:p>
          <a:p>
            <a:pPr algn="ctr">
              <a:lnSpc>
                <a:spcPts val="2251"/>
              </a:lnSpc>
            </a:pPr>
            <a:r>
              <a:rPr lang="en-US" sz="1700" b="0" strike="noStrike" spc="-1" dirty="0" err="1">
                <a:solidFill>
                  <a:srgbClr val="FFFFFF"/>
                </a:solidFill>
                <a:latin typeface="Open Sans SemiBold"/>
              </a:rPr>
              <a:t>Langzeitprogramm</a:t>
            </a:r>
            <a:endParaRPr lang="en-US" sz="1700" b="0" strike="noStrike" spc="-1" dirty="0">
              <a:solidFill>
                <a:srgbClr val="FFFFFF"/>
              </a:solidFill>
              <a:latin typeface="Open Sans SemiBold"/>
            </a:endParaRPr>
          </a:p>
        </p:txBody>
      </p:sp>
      <p:sp>
        <p:nvSpPr>
          <p:cNvPr id="515" name="CustomShape 4"/>
          <p:cNvSpPr/>
          <p:nvPr/>
        </p:nvSpPr>
        <p:spPr>
          <a:xfrm>
            <a:off x="2532294" y="6598958"/>
            <a:ext cx="3721863" cy="542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3750"/>
              </a:lnSpc>
            </a:pPr>
            <a:r>
              <a:rPr lang="en-US" sz="1900" b="1" spc="-1" dirty="0">
                <a:solidFill>
                  <a:srgbClr val="FFFFFF"/>
                </a:solidFill>
                <a:latin typeface="Open Sans SemiBold"/>
                <a:ea typeface="Playfair Display Bold"/>
              </a:rPr>
              <a:t>hester.breitenmoser@</a:t>
            </a:r>
            <a:r>
              <a:rPr lang="en-US" sz="1900" b="1" strike="noStrike" spc="-1" dirty="0">
                <a:solidFill>
                  <a:srgbClr val="FFFFFF"/>
                </a:solidFill>
                <a:latin typeface="Open Sans SemiBold"/>
                <a:ea typeface="Playfair Display Bold"/>
              </a:rPr>
              <a:t>icye.ch</a:t>
            </a:r>
            <a:endParaRPr lang="ru-RU" sz="1900" b="0" strike="noStrike" spc="-1" dirty="0">
              <a:latin typeface="Open Sans SemiBold"/>
            </a:endParaRPr>
          </a:p>
        </p:txBody>
      </p:sp>
      <p:sp>
        <p:nvSpPr>
          <p:cNvPr id="518" name="CustomShape 7"/>
          <p:cNvSpPr/>
          <p:nvPr/>
        </p:nvSpPr>
        <p:spPr>
          <a:xfrm>
            <a:off x="2810392" y="5344779"/>
            <a:ext cx="4004707" cy="5690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1500"/>
              </a:lnSpc>
            </a:pPr>
            <a:r>
              <a:rPr lang="en-US" sz="3000" b="1" spc="-1" dirty="0">
                <a:solidFill>
                  <a:srgbClr val="FFFFFF"/>
                </a:solidFill>
                <a:latin typeface="Open Sans SemiBold"/>
              </a:rPr>
              <a:t>Hester Breitenmoser</a:t>
            </a:r>
            <a:endParaRPr lang="ru-RU" sz="3000" b="0" strike="noStrike" spc="-1" dirty="0">
              <a:latin typeface="Open Sans SemiBold"/>
            </a:endParaRPr>
          </a:p>
        </p:txBody>
      </p:sp>
      <p:sp>
        <p:nvSpPr>
          <p:cNvPr id="522" name="CustomShape 11"/>
          <p:cNvSpPr/>
          <p:nvPr/>
        </p:nvSpPr>
        <p:spPr>
          <a:xfrm>
            <a:off x="-289980" y="8610480"/>
            <a:ext cx="4447800" cy="780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5474"/>
              </a:lnSpc>
            </a:pPr>
            <a:r>
              <a:rPr lang="en-US" sz="4100" b="1" strike="noStrike" spc="-1" dirty="0" err="1">
                <a:solidFill>
                  <a:srgbClr val="023477"/>
                </a:solidFill>
                <a:latin typeface="Open Sans SemiBold"/>
                <a:ea typeface="Playfair Display Bold"/>
              </a:rPr>
              <a:t>Kontakt</a:t>
            </a:r>
            <a:endParaRPr lang="ru-RU" sz="4100" b="0" strike="noStrike" spc="-1" dirty="0">
              <a:latin typeface="Open Sans SemiBold"/>
            </a:endParaRPr>
          </a:p>
        </p:txBody>
      </p:sp>
      <p:sp>
        <p:nvSpPr>
          <p:cNvPr id="523" name="CustomShape 12"/>
          <p:cNvSpPr/>
          <p:nvPr/>
        </p:nvSpPr>
        <p:spPr>
          <a:xfrm>
            <a:off x="3762921" y="8461459"/>
            <a:ext cx="4373567" cy="1472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sz="2000" b="0" strike="noStrike" spc="-1" dirty="0" err="1">
                <a:solidFill>
                  <a:srgbClr val="023477"/>
                </a:solidFill>
                <a:latin typeface="Open Sans SemiBold"/>
                <a:ea typeface="Open Sans SemiBold"/>
              </a:rPr>
              <a:t>Webseite</a:t>
            </a:r>
            <a:r>
              <a:rPr lang="en-US" sz="2000" b="0" strike="noStrike" spc="-1" dirty="0">
                <a:solidFill>
                  <a:srgbClr val="023477"/>
                </a:solidFill>
                <a:latin typeface="Open Sans SemiBold"/>
                <a:ea typeface="Open Sans SemiBold"/>
              </a:rPr>
              <a:t>:</a:t>
            </a:r>
            <a:r>
              <a:rPr lang="en-US" sz="2000" b="0" strike="noStrike" spc="-1" dirty="0">
                <a:solidFill>
                  <a:srgbClr val="023477"/>
                </a:solidFill>
                <a:latin typeface="Open Sans SemiBold"/>
                <a:ea typeface="Open Sans Regular"/>
              </a:rPr>
              <a:t> www.icye.ch</a:t>
            </a:r>
            <a:r>
              <a:rPr lang="en-US" sz="2000" spc="-1" dirty="0">
                <a:solidFill>
                  <a:srgbClr val="023477"/>
                </a:solidFill>
                <a:latin typeface="Open Sans SemiBold"/>
                <a:ea typeface="Open Sans Regular"/>
              </a:rPr>
              <a:t> </a:t>
            </a:r>
            <a:endParaRPr lang="de-CH" sz="2000" spc="-1" dirty="0">
              <a:latin typeface="Open Sans SemiBold"/>
            </a:endParaRPr>
          </a:p>
        </p:txBody>
      </p:sp>
      <p:sp>
        <p:nvSpPr>
          <p:cNvPr id="524" name="CustomShape 13"/>
          <p:cNvSpPr/>
          <p:nvPr/>
        </p:nvSpPr>
        <p:spPr>
          <a:xfrm>
            <a:off x="2759760" y="8989140"/>
            <a:ext cx="4352400" cy="533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2999"/>
              </a:lnSpc>
            </a:pPr>
            <a:r>
              <a:rPr lang="en-US" sz="2000" b="0" strike="noStrike" spc="-1" dirty="0">
                <a:solidFill>
                  <a:srgbClr val="023477"/>
                </a:solidFill>
                <a:latin typeface="Open Sans SemiBold"/>
                <a:ea typeface="Open Sans SemiBold"/>
              </a:rPr>
              <a:t>Email: </a:t>
            </a:r>
            <a:r>
              <a:rPr lang="en-US" sz="2000" b="0" strike="noStrike" spc="-1" dirty="0">
                <a:solidFill>
                  <a:srgbClr val="023477"/>
                </a:solidFill>
                <a:latin typeface="Open Sans SemiBold"/>
                <a:ea typeface="Open Sans Regular"/>
              </a:rPr>
              <a:t>info@icye.ch</a:t>
            </a:r>
            <a:endParaRPr lang="ru-RU" sz="2000" b="0" strike="noStrike" spc="-1" dirty="0">
              <a:latin typeface="Open Sans SemiBold"/>
            </a:endParaRPr>
          </a:p>
        </p:txBody>
      </p:sp>
      <p:sp>
        <p:nvSpPr>
          <p:cNvPr id="525" name="CustomShape 14"/>
          <p:cNvSpPr/>
          <p:nvPr/>
        </p:nvSpPr>
        <p:spPr>
          <a:xfrm>
            <a:off x="8128610" y="8467740"/>
            <a:ext cx="4352400" cy="1066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sz="2000" b="0" strike="noStrike" spc="-1" dirty="0" err="1">
                <a:solidFill>
                  <a:srgbClr val="023477"/>
                </a:solidFill>
                <a:latin typeface="Open Sans SemiBold"/>
                <a:ea typeface="Open Sans SemiBold"/>
              </a:rPr>
              <a:t>Telefon</a:t>
            </a:r>
            <a:r>
              <a:rPr lang="en-US" sz="2000" b="0" strike="noStrike" spc="-1" dirty="0">
                <a:solidFill>
                  <a:srgbClr val="023477"/>
                </a:solidFill>
                <a:latin typeface="Open Sans SemiBold"/>
                <a:ea typeface="Open Sans SemiBold"/>
              </a:rPr>
              <a:t>:</a:t>
            </a:r>
            <a:r>
              <a:rPr lang="en-US" sz="2000" b="0" strike="noStrike" spc="-1" dirty="0">
                <a:solidFill>
                  <a:srgbClr val="023477"/>
                </a:solidFill>
                <a:latin typeface="Open Sans SemiBold"/>
                <a:ea typeface="Open Sans Regular"/>
              </a:rPr>
              <a:t> +41 (0)31 371 77 80</a:t>
            </a:r>
            <a:endParaRPr lang="de-CH" sz="2000" spc="-1">
              <a:latin typeface="Open Sans SemiBold"/>
            </a:endParaRPr>
          </a:p>
          <a:p>
            <a:pPr>
              <a:lnSpc>
                <a:spcPct val="150000"/>
              </a:lnSpc>
            </a:pPr>
            <a:r>
              <a:rPr lang="en-US" sz="2000" b="0" strike="noStrike" spc="-1" dirty="0" err="1">
                <a:solidFill>
                  <a:srgbClr val="023477"/>
                </a:solidFill>
                <a:latin typeface="Open Sans SemiBold"/>
                <a:ea typeface="Open Sans SemiBold"/>
              </a:rPr>
              <a:t>Whatsapp</a:t>
            </a:r>
            <a:r>
              <a:rPr lang="en-US" sz="2000" b="0" strike="noStrike" spc="-1" dirty="0">
                <a:solidFill>
                  <a:srgbClr val="023477"/>
                </a:solidFill>
                <a:latin typeface="Open Sans SemiBold"/>
                <a:ea typeface="Open Sans SemiBold"/>
              </a:rPr>
              <a:t>:</a:t>
            </a:r>
            <a:r>
              <a:rPr lang="en-US" sz="2000" b="0" strike="noStrike" spc="-1" dirty="0">
                <a:solidFill>
                  <a:srgbClr val="023477"/>
                </a:solidFill>
                <a:latin typeface="Open Sans SemiBold"/>
                <a:ea typeface="Open Sans Regular"/>
              </a:rPr>
              <a:t> +41 (0)77 527 51 72</a:t>
            </a:r>
            <a:endParaRPr lang="ru-RU" sz="2000" b="0" strike="noStrike" spc="-1">
              <a:latin typeface="Open Sans SemiBold"/>
            </a:endParaRPr>
          </a:p>
        </p:txBody>
      </p:sp>
      <p:sp>
        <p:nvSpPr>
          <p:cNvPr id="526" name="CustomShape 15"/>
          <p:cNvSpPr/>
          <p:nvPr/>
        </p:nvSpPr>
        <p:spPr>
          <a:xfrm>
            <a:off x="12277440" y="8467740"/>
            <a:ext cx="4352400" cy="1066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sz="2000" b="0" strike="noStrike" spc="-1" dirty="0">
                <a:solidFill>
                  <a:srgbClr val="023477"/>
                </a:solidFill>
                <a:latin typeface="Open Sans SemiBold"/>
                <a:ea typeface="Open Sans SemiBold"/>
              </a:rPr>
              <a:t>Facebook:</a:t>
            </a:r>
            <a:r>
              <a:rPr lang="en-US" sz="2000" spc="-1" dirty="0">
                <a:solidFill>
                  <a:srgbClr val="023477"/>
                </a:solidFill>
                <a:latin typeface="Open Sans SemiBold"/>
                <a:ea typeface="Open Sans Regular"/>
              </a:rPr>
              <a:t> </a:t>
            </a:r>
            <a:r>
              <a:rPr lang="en-US" sz="2000" b="0" strike="noStrike" spc="-1" dirty="0">
                <a:solidFill>
                  <a:srgbClr val="023477"/>
                </a:solidFill>
                <a:latin typeface="Open Sans SemiBold"/>
                <a:ea typeface="Open Sans Regular"/>
              </a:rPr>
              <a:t> ICYE Switzerland</a:t>
            </a:r>
            <a:r>
              <a:rPr lang="en-US" sz="2000" spc="-1" dirty="0">
                <a:solidFill>
                  <a:srgbClr val="023477"/>
                </a:solidFill>
                <a:latin typeface="Open Sans SemiBold"/>
                <a:ea typeface="Open Sans Regular"/>
              </a:rPr>
              <a:t> </a:t>
            </a:r>
            <a:endParaRPr lang="en-US" sz="2000" b="0" strike="noStrike" spc="-1" dirty="0">
              <a:solidFill>
                <a:srgbClr val="023477"/>
              </a:solidFill>
              <a:latin typeface="Open Sans SemiBold"/>
              <a:ea typeface="Open Sans Regular"/>
            </a:endParaRPr>
          </a:p>
          <a:p>
            <a:pPr>
              <a:lnSpc>
                <a:spcPct val="150000"/>
              </a:lnSpc>
            </a:pPr>
            <a:r>
              <a:rPr lang="en-US" sz="2000" b="0" strike="noStrike" spc="-1" dirty="0">
                <a:solidFill>
                  <a:srgbClr val="023477"/>
                </a:solidFill>
                <a:latin typeface="Open Sans SemiBold"/>
                <a:ea typeface="Open Sans SemiBold"/>
              </a:rPr>
              <a:t>Instagram:</a:t>
            </a:r>
            <a:r>
              <a:rPr lang="en-US" sz="2000" b="0" strike="noStrike" spc="-1" dirty="0">
                <a:solidFill>
                  <a:srgbClr val="023477"/>
                </a:solidFill>
                <a:latin typeface="Open Sans SemiBold"/>
                <a:ea typeface="Open Sans Regular"/>
              </a:rPr>
              <a:t> @icye_switzerland</a:t>
            </a:r>
            <a:endParaRPr lang="ru-RU" sz="2000" b="0" strike="noStrike" spc="-1">
              <a:latin typeface="Open Sans SemiBold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04BA7FEE-B409-4B6E-9020-BE25A798DB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34640" y="1651852"/>
            <a:ext cx="2996979" cy="30314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CustomShape 9">
            <a:extLst>
              <a:ext uri="{FF2B5EF4-FFF2-40B4-BE49-F238E27FC236}">
                <a16:creationId xmlns:a16="http://schemas.microsoft.com/office/drawing/2014/main" id="{74A710F7-4FC9-4BDE-A652-13F1A5351C27}"/>
              </a:ext>
            </a:extLst>
          </p:cNvPr>
          <p:cNvSpPr/>
          <p:nvPr/>
        </p:nvSpPr>
        <p:spPr>
          <a:xfrm>
            <a:off x="12481010" y="5274858"/>
            <a:ext cx="3157314" cy="238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1500"/>
              </a:lnSpc>
            </a:pPr>
            <a:r>
              <a:rPr lang="en-US" sz="3000" b="1" spc="-1" dirty="0">
                <a:solidFill>
                  <a:srgbClr val="FFFFFF"/>
                </a:solidFill>
                <a:latin typeface="Open Sans SemiBold"/>
                <a:ea typeface="Playfair Display Bold"/>
              </a:rPr>
              <a:t>Lucie Carrasco</a:t>
            </a:r>
            <a:endParaRPr lang="en-US" sz="3000" b="1" strike="noStrike" spc="-1" dirty="0">
              <a:solidFill>
                <a:srgbClr val="FFFFFF"/>
              </a:solidFill>
              <a:latin typeface="Open Sans SemiBold"/>
            </a:endParaRPr>
          </a:p>
        </p:txBody>
      </p:sp>
      <p:sp>
        <p:nvSpPr>
          <p:cNvPr id="25" name="CustomShape 2">
            <a:extLst>
              <a:ext uri="{FF2B5EF4-FFF2-40B4-BE49-F238E27FC236}">
                <a16:creationId xmlns:a16="http://schemas.microsoft.com/office/drawing/2014/main" id="{204B2174-7EBE-42B6-8963-D477E60ABF7C}"/>
              </a:ext>
            </a:extLst>
          </p:cNvPr>
          <p:cNvSpPr/>
          <p:nvPr/>
        </p:nvSpPr>
        <p:spPr>
          <a:xfrm>
            <a:off x="12597707" y="5866484"/>
            <a:ext cx="2923920" cy="542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/>
            <a:r>
              <a:rPr lang="en-US" sz="1700" spc="-1" dirty="0" err="1">
                <a:solidFill>
                  <a:srgbClr val="FFFFFF"/>
                </a:solidFill>
                <a:latin typeface="Open Sans SemiBold"/>
                <a:ea typeface="+mn-lt"/>
                <a:cs typeface="+mn-lt"/>
              </a:rPr>
              <a:t>Kurzzeitprogramm</a:t>
            </a:r>
            <a:endParaRPr lang="en-US" sz="1700" spc="-1" dirty="0">
              <a:solidFill>
                <a:srgbClr val="FFFFFF"/>
              </a:solidFill>
              <a:latin typeface="Open Sans SemiBold"/>
              <a:cs typeface="Arial"/>
            </a:endParaRPr>
          </a:p>
        </p:txBody>
      </p:sp>
      <p:sp>
        <p:nvSpPr>
          <p:cNvPr id="27" name="CustomShape 3">
            <a:extLst>
              <a:ext uri="{FF2B5EF4-FFF2-40B4-BE49-F238E27FC236}">
                <a16:creationId xmlns:a16="http://schemas.microsoft.com/office/drawing/2014/main" id="{A3DCFC7C-1817-41A8-B411-28392DC90707}"/>
              </a:ext>
            </a:extLst>
          </p:cNvPr>
          <p:cNvSpPr/>
          <p:nvPr/>
        </p:nvSpPr>
        <p:spPr>
          <a:xfrm>
            <a:off x="12771169" y="6542519"/>
            <a:ext cx="2923920" cy="542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3750"/>
              </a:lnSpc>
            </a:pPr>
            <a:r>
              <a:rPr lang="en-US" sz="1900" b="1" spc="-1" dirty="0">
                <a:solidFill>
                  <a:srgbClr val="FFFFFF"/>
                </a:solidFill>
                <a:latin typeface="Open Sans SemiBold"/>
                <a:ea typeface="Playfair Display Bold"/>
              </a:rPr>
              <a:t>lucie</a:t>
            </a:r>
            <a:r>
              <a:rPr lang="en-US" sz="1900" b="1" strike="noStrike" spc="-1" dirty="0">
                <a:solidFill>
                  <a:srgbClr val="FFFFFF"/>
                </a:solidFill>
                <a:latin typeface="Open Sans SemiBold"/>
                <a:ea typeface="Playfair Display Bold"/>
              </a:rPr>
              <a:t>.</a:t>
            </a:r>
            <a:r>
              <a:rPr lang="en-US" sz="1900" b="1" spc="-1" dirty="0">
                <a:solidFill>
                  <a:srgbClr val="FFFFFF"/>
                </a:solidFill>
                <a:latin typeface="Open Sans SemiBold"/>
                <a:ea typeface="Playfair Display Bold"/>
              </a:rPr>
              <a:t>carrasco</a:t>
            </a:r>
            <a:r>
              <a:rPr lang="en-US" sz="1900" b="1" strike="noStrike" spc="-1" dirty="0">
                <a:solidFill>
                  <a:srgbClr val="FFFFFF"/>
                </a:solidFill>
                <a:latin typeface="Open Sans SemiBold"/>
                <a:ea typeface="Playfair Display Bold"/>
              </a:rPr>
              <a:t>@icye.ch</a:t>
            </a:r>
            <a:endParaRPr lang="ru-RU" sz="1900" b="0" strike="noStrike" spc="-1" dirty="0">
              <a:latin typeface="Open Sans SemiBold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E22C6E5-12CA-0791-FABC-323CF5F51B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71653" y="1633596"/>
            <a:ext cx="3043147" cy="302409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34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Object 1" descr="preencoded.png"/>
          <p:cNvPicPr/>
          <p:nvPr/>
        </p:nvPicPr>
        <p:blipFill>
          <a:blip r:embed="rId3"/>
          <a:stretch/>
        </p:blipFill>
        <p:spPr>
          <a:xfrm>
            <a:off x="0" y="3352860"/>
            <a:ext cx="18306720" cy="6953040"/>
          </a:xfrm>
          <a:prstGeom prst="rect">
            <a:avLst/>
          </a:prstGeom>
          <a:ln>
            <a:noFill/>
          </a:ln>
        </p:spPr>
      </p:pic>
      <p:pic>
        <p:nvPicPr>
          <p:cNvPr id="78" name="Object 2" descr="preencoded.png"/>
          <p:cNvPicPr/>
          <p:nvPr/>
        </p:nvPicPr>
        <p:blipFill>
          <a:blip r:embed="rId4"/>
          <a:stretch/>
        </p:blipFill>
        <p:spPr>
          <a:xfrm>
            <a:off x="16354440" y="9105840"/>
            <a:ext cx="1657080" cy="837720"/>
          </a:xfrm>
          <a:prstGeom prst="rect">
            <a:avLst/>
          </a:prstGeom>
          <a:ln>
            <a:noFill/>
          </a:ln>
        </p:spPr>
      </p:pic>
      <p:pic>
        <p:nvPicPr>
          <p:cNvPr id="79" name="Object 3" descr="preencoded.png"/>
          <p:cNvPicPr/>
          <p:nvPr/>
        </p:nvPicPr>
        <p:blipFill>
          <a:blip r:embed="rId5"/>
          <a:stretch/>
        </p:blipFill>
        <p:spPr>
          <a:xfrm>
            <a:off x="914400" y="4048806"/>
            <a:ext cx="75960" cy="1428480"/>
          </a:xfrm>
          <a:prstGeom prst="rect">
            <a:avLst/>
          </a:prstGeom>
          <a:solidFill>
            <a:srgbClr val="D9F0FF"/>
          </a:solidFill>
          <a:ln>
            <a:noFill/>
          </a:ln>
        </p:spPr>
      </p:pic>
      <p:pic>
        <p:nvPicPr>
          <p:cNvPr id="80" name="Object 4" descr="preencoded.png"/>
          <p:cNvPicPr/>
          <p:nvPr/>
        </p:nvPicPr>
        <p:blipFill>
          <a:blip r:embed="rId6"/>
          <a:stretch/>
        </p:blipFill>
        <p:spPr>
          <a:xfrm>
            <a:off x="2962440" y="5810400"/>
            <a:ext cx="75960" cy="1447560"/>
          </a:xfrm>
          <a:prstGeom prst="rect">
            <a:avLst/>
          </a:prstGeom>
          <a:ln>
            <a:noFill/>
          </a:ln>
        </p:spPr>
      </p:pic>
      <p:pic>
        <p:nvPicPr>
          <p:cNvPr id="81" name="Object 5" descr="preencoded.png"/>
          <p:cNvPicPr/>
          <p:nvPr/>
        </p:nvPicPr>
        <p:blipFill>
          <a:blip r:embed="rId5"/>
          <a:stretch/>
        </p:blipFill>
        <p:spPr>
          <a:xfrm>
            <a:off x="5527598" y="3333600"/>
            <a:ext cx="75960" cy="1428480"/>
          </a:xfrm>
          <a:prstGeom prst="rect">
            <a:avLst/>
          </a:prstGeom>
          <a:ln>
            <a:noFill/>
          </a:ln>
        </p:spPr>
      </p:pic>
      <p:pic>
        <p:nvPicPr>
          <p:cNvPr id="82" name="Object 6" descr="preencoded.png"/>
          <p:cNvPicPr/>
          <p:nvPr/>
        </p:nvPicPr>
        <p:blipFill>
          <a:blip r:embed="rId6"/>
          <a:stretch/>
        </p:blipFill>
        <p:spPr>
          <a:xfrm>
            <a:off x="6848640" y="6819840"/>
            <a:ext cx="75960" cy="1447560"/>
          </a:xfrm>
          <a:prstGeom prst="rect">
            <a:avLst/>
          </a:prstGeom>
          <a:ln>
            <a:noFill/>
          </a:ln>
        </p:spPr>
      </p:pic>
      <p:pic>
        <p:nvPicPr>
          <p:cNvPr id="83" name="Object 7" descr="preencoded.png"/>
          <p:cNvPicPr/>
          <p:nvPr/>
        </p:nvPicPr>
        <p:blipFill>
          <a:blip r:embed="rId5"/>
          <a:stretch/>
        </p:blipFill>
        <p:spPr>
          <a:xfrm>
            <a:off x="10172880" y="3711802"/>
            <a:ext cx="75960" cy="1447560"/>
          </a:xfrm>
          <a:prstGeom prst="rect">
            <a:avLst/>
          </a:prstGeom>
          <a:solidFill>
            <a:srgbClr val="D9F0FF"/>
          </a:solidFill>
          <a:ln>
            <a:noFill/>
          </a:ln>
        </p:spPr>
      </p:pic>
      <p:pic>
        <p:nvPicPr>
          <p:cNvPr id="84" name="Object 8" descr="preencoded.png"/>
          <p:cNvPicPr/>
          <p:nvPr/>
        </p:nvPicPr>
        <p:blipFill>
          <a:blip r:embed="rId6"/>
          <a:stretch/>
        </p:blipFill>
        <p:spPr>
          <a:xfrm>
            <a:off x="11658600" y="5334120"/>
            <a:ext cx="75960" cy="1447560"/>
          </a:xfrm>
          <a:prstGeom prst="rect">
            <a:avLst/>
          </a:prstGeom>
          <a:ln>
            <a:noFill/>
          </a:ln>
        </p:spPr>
      </p:pic>
      <p:pic>
        <p:nvPicPr>
          <p:cNvPr id="85" name="Object 9" descr="preencoded.png"/>
          <p:cNvPicPr/>
          <p:nvPr/>
        </p:nvPicPr>
        <p:blipFill>
          <a:blip r:embed="rId5"/>
          <a:stretch/>
        </p:blipFill>
        <p:spPr>
          <a:xfrm>
            <a:off x="14601960" y="3061124"/>
            <a:ext cx="75960" cy="1447560"/>
          </a:xfrm>
          <a:prstGeom prst="rect">
            <a:avLst/>
          </a:prstGeom>
          <a:ln>
            <a:noFill/>
          </a:ln>
        </p:spPr>
      </p:pic>
      <p:pic>
        <p:nvPicPr>
          <p:cNvPr id="86" name="Object 10" descr="preencoded.png"/>
          <p:cNvPicPr/>
          <p:nvPr/>
        </p:nvPicPr>
        <p:blipFill>
          <a:blip r:embed="rId6"/>
          <a:stretch/>
        </p:blipFill>
        <p:spPr>
          <a:xfrm>
            <a:off x="15954480" y="5200560"/>
            <a:ext cx="75960" cy="1428480"/>
          </a:xfrm>
          <a:prstGeom prst="rect">
            <a:avLst/>
          </a:prstGeom>
          <a:ln>
            <a:noFill/>
          </a:ln>
        </p:spPr>
      </p:pic>
      <p:pic>
        <p:nvPicPr>
          <p:cNvPr id="87" name="Object 11" descr="preencoded.png"/>
          <p:cNvPicPr/>
          <p:nvPr/>
        </p:nvPicPr>
        <p:blipFill>
          <a:blip r:embed="rId7"/>
          <a:stretch/>
        </p:blipFill>
        <p:spPr>
          <a:xfrm>
            <a:off x="828720" y="3867120"/>
            <a:ext cx="247320" cy="266400"/>
          </a:xfrm>
          <a:prstGeom prst="rect">
            <a:avLst/>
          </a:prstGeom>
          <a:ln>
            <a:noFill/>
          </a:ln>
        </p:spPr>
      </p:pic>
      <p:pic>
        <p:nvPicPr>
          <p:cNvPr id="88" name="Object 12" descr="preencoded.png"/>
          <p:cNvPicPr/>
          <p:nvPr/>
        </p:nvPicPr>
        <p:blipFill>
          <a:blip r:embed="rId8"/>
          <a:stretch/>
        </p:blipFill>
        <p:spPr>
          <a:xfrm>
            <a:off x="2867040" y="7182000"/>
            <a:ext cx="247320" cy="266400"/>
          </a:xfrm>
          <a:prstGeom prst="rect">
            <a:avLst/>
          </a:prstGeom>
          <a:ln>
            <a:noFill/>
          </a:ln>
        </p:spPr>
      </p:pic>
      <p:pic>
        <p:nvPicPr>
          <p:cNvPr id="89" name="Object 13" descr="preencoded.png"/>
          <p:cNvPicPr/>
          <p:nvPr/>
        </p:nvPicPr>
        <p:blipFill>
          <a:blip r:embed="rId8"/>
          <a:stretch/>
        </p:blipFill>
        <p:spPr>
          <a:xfrm>
            <a:off x="6753240" y="8153280"/>
            <a:ext cx="266400" cy="247320"/>
          </a:xfrm>
          <a:prstGeom prst="rect">
            <a:avLst/>
          </a:prstGeom>
          <a:ln>
            <a:noFill/>
          </a:ln>
        </p:spPr>
      </p:pic>
      <p:pic>
        <p:nvPicPr>
          <p:cNvPr id="90" name="Object 14" descr="preencoded.png"/>
          <p:cNvPicPr/>
          <p:nvPr/>
        </p:nvPicPr>
        <p:blipFill>
          <a:blip r:embed="rId8"/>
          <a:stretch/>
        </p:blipFill>
        <p:spPr>
          <a:xfrm>
            <a:off x="11572920" y="6705720"/>
            <a:ext cx="247320" cy="247320"/>
          </a:xfrm>
          <a:prstGeom prst="rect">
            <a:avLst/>
          </a:prstGeom>
          <a:ln>
            <a:noFill/>
          </a:ln>
        </p:spPr>
      </p:pic>
      <p:pic>
        <p:nvPicPr>
          <p:cNvPr id="91" name="Object 15" descr="preencoded.png"/>
          <p:cNvPicPr/>
          <p:nvPr/>
        </p:nvPicPr>
        <p:blipFill>
          <a:blip r:embed="rId8"/>
          <a:stretch/>
        </p:blipFill>
        <p:spPr>
          <a:xfrm>
            <a:off x="15859080" y="6515280"/>
            <a:ext cx="266400" cy="266400"/>
          </a:xfrm>
          <a:prstGeom prst="rect">
            <a:avLst/>
          </a:prstGeom>
          <a:ln>
            <a:noFill/>
          </a:ln>
        </p:spPr>
      </p:pic>
      <p:pic>
        <p:nvPicPr>
          <p:cNvPr id="92" name="Object 16" descr="preencoded.png"/>
          <p:cNvPicPr/>
          <p:nvPr/>
        </p:nvPicPr>
        <p:blipFill>
          <a:blip r:embed="rId7"/>
          <a:stretch/>
        </p:blipFill>
        <p:spPr>
          <a:xfrm>
            <a:off x="5438880" y="3219480"/>
            <a:ext cx="266400" cy="247320"/>
          </a:xfrm>
          <a:prstGeom prst="rect">
            <a:avLst/>
          </a:prstGeom>
          <a:ln>
            <a:noFill/>
          </a:ln>
        </p:spPr>
      </p:pic>
      <p:pic>
        <p:nvPicPr>
          <p:cNvPr id="93" name="Object 17" descr="preencoded.png"/>
          <p:cNvPicPr/>
          <p:nvPr/>
        </p:nvPicPr>
        <p:blipFill>
          <a:blip r:embed="rId7"/>
          <a:stretch/>
        </p:blipFill>
        <p:spPr>
          <a:xfrm>
            <a:off x="10067760" y="3676680"/>
            <a:ext cx="266400" cy="247320"/>
          </a:xfrm>
          <a:prstGeom prst="rect">
            <a:avLst/>
          </a:prstGeom>
          <a:ln>
            <a:noFill/>
          </a:ln>
        </p:spPr>
      </p:pic>
      <p:pic>
        <p:nvPicPr>
          <p:cNvPr id="94" name="Object 18" descr="preencoded.png"/>
          <p:cNvPicPr/>
          <p:nvPr/>
        </p:nvPicPr>
        <p:blipFill>
          <a:blip r:embed="rId7"/>
          <a:stretch/>
        </p:blipFill>
        <p:spPr>
          <a:xfrm>
            <a:off x="14506560" y="2914560"/>
            <a:ext cx="266400" cy="247320"/>
          </a:xfrm>
          <a:prstGeom prst="rect">
            <a:avLst/>
          </a:prstGeom>
          <a:ln>
            <a:noFill/>
          </a:ln>
        </p:spPr>
      </p:pic>
      <p:sp>
        <p:nvSpPr>
          <p:cNvPr id="95" name="CustomShape 1"/>
          <p:cNvSpPr/>
          <p:nvPr/>
        </p:nvSpPr>
        <p:spPr>
          <a:xfrm>
            <a:off x="5867280" y="201446"/>
            <a:ext cx="6495840" cy="1018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ts val="7951"/>
              </a:lnSpc>
            </a:pPr>
            <a:r>
              <a:rPr lang="en-US" sz="6000" b="1" strike="noStrike" spc="-1">
                <a:solidFill>
                  <a:srgbClr val="FFFFFF"/>
                </a:solidFill>
                <a:latin typeface="Playfair Display Bold"/>
                <a:ea typeface="Playfair Display Bold"/>
              </a:rPr>
              <a:t>Wer ist ICYE?</a:t>
            </a:r>
            <a:endParaRPr lang="ru-RU" sz="6000" b="0" strike="noStrike" spc="-1">
              <a:latin typeface="Arial"/>
            </a:endParaRPr>
          </a:p>
        </p:txBody>
      </p:sp>
      <p:sp>
        <p:nvSpPr>
          <p:cNvPr id="96" name="CustomShape 2"/>
          <p:cNvSpPr/>
          <p:nvPr/>
        </p:nvSpPr>
        <p:spPr>
          <a:xfrm>
            <a:off x="87138" y="2761428"/>
            <a:ext cx="4000320" cy="1466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ts val="3600"/>
              </a:lnSpc>
            </a:pPr>
            <a:r>
              <a:rPr lang="en-US" sz="2600" b="0" strike="noStrike" spc="-1">
                <a:solidFill>
                  <a:srgbClr val="FFFFFF"/>
                </a:solidFill>
                <a:latin typeface="Open Sans SemiBold"/>
                <a:ea typeface="Open Sans SemiBold"/>
              </a:rPr>
              <a:t>International Cultural Youth Exchange</a:t>
            </a:r>
            <a:endParaRPr lang="ru-RU" sz="2600" b="0" strike="noStrike" spc="-1">
              <a:latin typeface="Arial"/>
            </a:endParaRPr>
          </a:p>
        </p:txBody>
      </p:sp>
      <p:sp>
        <p:nvSpPr>
          <p:cNvPr id="97" name="CustomShape 3"/>
          <p:cNvSpPr/>
          <p:nvPr/>
        </p:nvSpPr>
        <p:spPr>
          <a:xfrm>
            <a:off x="319260" y="7754910"/>
            <a:ext cx="4411084" cy="14832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/>
            <a:r>
              <a:rPr lang="en-US" sz="2600" spc="-1" dirty="0">
                <a:solidFill>
                  <a:srgbClr val="023477"/>
                </a:solidFill>
                <a:latin typeface="Open Sans Regular"/>
                <a:ea typeface="Open Sans Regular"/>
              </a:rPr>
              <a:t>Mehr </a:t>
            </a:r>
            <a:r>
              <a:rPr lang="en-US" sz="2600" spc="-1" dirty="0" err="1">
                <a:solidFill>
                  <a:srgbClr val="023477"/>
                </a:solidFill>
                <a:latin typeface="Open Sans Regular"/>
                <a:ea typeface="Open Sans Regular"/>
              </a:rPr>
              <a:t>als</a:t>
            </a:r>
            <a:r>
              <a:rPr lang="en-US" sz="2600" spc="-1" dirty="0">
                <a:solidFill>
                  <a:srgbClr val="023477"/>
                </a:solidFill>
                <a:latin typeface="Open Sans Regular"/>
                <a:ea typeface="Open Sans Regular"/>
              </a:rPr>
              <a:t> </a:t>
            </a:r>
            <a:r>
              <a:rPr lang="en-US" sz="2600" b="0" strike="noStrike" spc="-1" dirty="0">
                <a:solidFill>
                  <a:srgbClr val="023477"/>
                </a:solidFill>
                <a:latin typeface="Open Sans SemiBold"/>
                <a:ea typeface="Open Sans SemiBold"/>
              </a:rPr>
              <a:t>60 Jahre</a:t>
            </a:r>
            <a:r>
              <a:rPr lang="en-US" sz="2600" spc="-1" dirty="0">
                <a:solidFill>
                  <a:srgbClr val="023477"/>
                </a:solidFill>
                <a:latin typeface="Open Sans SemiBold"/>
                <a:ea typeface="Open Sans SemiBold"/>
              </a:rPr>
              <a:t> </a:t>
            </a:r>
            <a:endParaRPr lang="ru-RU" sz="2600" b="0" strike="noStrike" spc="-1">
              <a:latin typeface="Arial"/>
            </a:endParaRPr>
          </a:p>
          <a:p>
            <a:pPr algn="ctr">
              <a:lnSpc>
                <a:spcPts val="3600"/>
              </a:lnSpc>
            </a:pPr>
            <a:r>
              <a:rPr lang="en-US" sz="2600" spc="-1" dirty="0" err="1">
                <a:solidFill>
                  <a:srgbClr val="023477"/>
                </a:solidFill>
                <a:latin typeface="Open Sans Regular"/>
                <a:ea typeface="Open Sans Regular"/>
              </a:rPr>
              <a:t>E</a:t>
            </a:r>
            <a:r>
              <a:rPr lang="en-US" sz="2600" b="0" strike="noStrike" spc="-1" dirty="0" err="1">
                <a:solidFill>
                  <a:srgbClr val="023477"/>
                </a:solidFill>
                <a:latin typeface="Open Sans Regular"/>
                <a:ea typeface="Open Sans Regular"/>
              </a:rPr>
              <a:t>rfahrung</a:t>
            </a:r>
            <a:r>
              <a:rPr lang="en-US" sz="2600" b="0" strike="noStrike" spc="-1" dirty="0">
                <a:solidFill>
                  <a:srgbClr val="023477"/>
                </a:solidFill>
                <a:latin typeface="Open Sans Regular"/>
                <a:ea typeface="Open Sans Regular"/>
              </a:rPr>
              <a:t> </a:t>
            </a:r>
            <a:r>
              <a:rPr lang="en-US" sz="2600" spc="-1" dirty="0">
                <a:solidFill>
                  <a:srgbClr val="023477"/>
                </a:solidFill>
                <a:latin typeface="Open Sans Regular"/>
                <a:ea typeface="Open Sans Regular"/>
              </a:rPr>
              <a:t>in </a:t>
            </a:r>
            <a:r>
              <a:rPr lang="en-US" sz="2600" spc="-1" dirty="0" err="1">
                <a:solidFill>
                  <a:srgbClr val="023477"/>
                </a:solidFill>
                <a:latin typeface="Open Sans Regular"/>
                <a:ea typeface="Open Sans Regular"/>
              </a:rPr>
              <a:t>internationaler</a:t>
            </a:r>
            <a:r>
              <a:rPr lang="en-US" sz="2600" b="0" strike="noStrike" spc="-1" dirty="0">
                <a:solidFill>
                  <a:srgbClr val="023477"/>
                </a:solidFill>
                <a:latin typeface="Open Sans Regular"/>
                <a:ea typeface="Open Sans Regular"/>
              </a:rPr>
              <a:t> </a:t>
            </a:r>
            <a:r>
              <a:rPr lang="en-US" sz="2600" spc="-1" dirty="0" err="1">
                <a:solidFill>
                  <a:srgbClr val="023477"/>
                </a:solidFill>
                <a:latin typeface="Open Sans Regular"/>
                <a:ea typeface="Open Sans Regular"/>
              </a:rPr>
              <a:t>Freiwilligenarbeit</a:t>
            </a:r>
            <a:r>
              <a:rPr lang="en-US" sz="2600" spc="-1" dirty="0">
                <a:solidFill>
                  <a:srgbClr val="023477"/>
                </a:solidFill>
                <a:latin typeface="Open Sans Regular"/>
                <a:ea typeface="Open Sans Regular"/>
              </a:rPr>
              <a:t> </a:t>
            </a:r>
            <a:endParaRPr lang="ru-RU" sz="2600" b="0" strike="noStrike" spc="-1">
              <a:latin typeface="Arial"/>
            </a:endParaRPr>
          </a:p>
        </p:txBody>
      </p:sp>
      <p:sp>
        <p:nvSpPr>
          <p:cNvPr id="98" name="CustomShape 4"/>
          <p:cNvSpPr/>
          <p:nvPr/>
        </p:nvSpPr>
        <p:spPr>
          <a:xfrm>
            <a:off x="4057560" y="1990194"/>
            <a:ext cx="4114440" cy="1047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3600"/>
              </a:lnSpc>
            </a:pPr>
            <a:r>
              <a:rPr lang="en-US" sz="2600" spc="-1" dirty="0">
                <a:solidFill>
                  <a:srgbClr val="FFFFFF"/>
                </a:solidFill>
                <a:latin typeface="Open Sans SemiBold"/>
                <a:ea typeface="Open Sans SemiBold"/>
              </a:rPr>
              <a:t>Mehr</a:t>
            </a:r>
            <a:r>
              <a:rPr lang="en-US" sz="2600" b="0" strike="noStrike" spc="-1" dirty="0">
                <a:solidFill>
                  <a:srgbClr val="FFFFFF"/>
                </a:solidFill>
                <a:latin typeface="Open Sans SemiBold"/>
                <a:ea typeface="Open Sans SemiBold"/>
              </a:rPr>
              <a:t> </a:t>
            </a:r>
            <a:r>
              <a:rPr lang="en-US" sz="2600" b="0" strike="noStrike" spc="-1" dirty="0" err="1">
                <a:solidFill>
                  <a:srgbClr val="FFFFFF"/>
                </a:solidFill>
                <a:latin typeface="Open Sans SemiBold"/>
                <a:ea typeface="Open Sans SemiBold"/>
              </a:rPr>
              <a:t>als</a:t>
            </a:r>
            <a:r>
              <a:rPr lang="en-US" sz="2600" b="0" strike="noStrike" spc="-1" dirty="0">
                <a:solidFill>
                  <a:srgbClr val="FFFFFF"/>
                </a:solidFill>
                <a:latin typeface="Open Sans SemiBold"/>
                <a:ea typeface="Open Sans SemiBold"/>
              </a:rPr>
              <a:t> 40 </a:t>
            </a:r>
            <a:r>
              <a:rPr lang="en-US" sz="2600" b="0" strike="noStrike" spc="-1" dirty="0" err="1">
                <a:solidFill>
                  <a:srgbClr val="FFFFFF"/>
                </a:solidFill>
                <a:latin typeface="Open Sans SemiBold"/>
                <a:ea typeface="Open Sans SemiBold"/>
              </a:rPr>
              <a:t>Partnerkomitees</a:t>
            </a:r>
            <a:r>
              <a:rPr lang="en-US" sz="2600" b="0" strike="noStrike" spc="-1" dirty="0">
                <a:solidFill>
                  <a:srgbClr val="FFFFFF"/>
                </a:solidFill>
                <a:latin typeface="Open Sans Regular"/>
                <a:ea typeface="Open Sans Regular"/>
              </a:rPr>
              <a:t> </a:t>
            </a:r>
            <a:r>
              <a:rPr lang="en-US" sz="2600" b="0" strike="noStrike" spc="-1" dirty="0" err="1">
                <a:solidFill>
                  <a:srgbClr val="FFFFFF"/>
                </a:solidFill>
                <a:latin typeface="Open Sans Regular"/>
                <a:ea typeface="Open Sans Regular"/>
              </a:rPr>
              <a:t>weltweit</a:t>
            </a:r>
            <a:endParaRPr lang="ru-RU" sz="2600" b="0" strike="noStrike" spc="-1" dirty="0" err="1">
              <a:latin typeface="Arial"/>
            </a:endParaRPr>
          </a:p>
        </p:txBody>
      </p:sp>
      <p:sp>
        <p:nvSpPr>
          <p:cNvPr id="99" name="CustomShape 5"/>
          <p:cNvSpPr/>
          <p:nvPr/>
        </p:nvSpPr>
        <p:spPr>
          <a:xfrm>
            <a:off x="5449461" y="8491568"/>
            <a:ext cx="4618299" cy="126155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ts val="3600"/>
              </a:lnSpc>
            </a:pPr>
            <a:r>
              <a:rPr lang="en-US" sz="2600" b="0" strike="noStrike" spc="-1">
                <a:solidFill>
                  <a:srgbClr val="023477"/>
                </a:solidFill>
                <a:latin typeface="Open Sans Regular"/>
                <a:ea typeface="Open Sans Regular"/>
              </a:rPr>
              <a:t>Dachorganisation:</a:t>
            </a:r>
          </a:p>
          <a:p>
            <a:pPr algn="ctr">
              <a:lnSpc>
                <a:spcPts val="3600"/>
              </a:lnSpc>
            </a:pPr>
            <a:r>
              <a:rPr lang="en-US" sz="2600" b="0" strike="noStrike" spc="-1">
                <a:solidFill>
                  <a:srgbClr val="023477"/>
                </a:solidFill>
                <a:latin typeface="Open Sans Regular"/>
                <a:ea typeface="Open Sans Regular"/>
              </a:rPr>
              <a:t> ICYE International Federation in Berlin</a:t>
            </a:r>
            <a:endParaRPr lang="ru-RU" sz="2600" b="0" strike="noStrike" spc="-1">
              <a:latin typeface="Arial"/>
            </a:endParaRPr>
          </a:p>
        </p:txBody>
      </p:sp>
      <p:sp>
        <p:nvSpPr>
          <p:cNvPr id="100" name="CustomShape 6"/>
          <p:cNvSpPr/>
          <p:nvPr/>
        </p:nvSpPr>
        <p:spPr>
          <a:xfrm>
            <a:off x="8286840" y="2906052"/>
            <a:ext cx="4114440" cy="552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3600"/>
              </a:lnSpc>
            </a:pPr>
            <a:r>
              <a:rPr lang="en-US" sz="2600" b="0" strike="noStrike" spc="-1" dirty="0" err="1">
                <a:solidFill>
                  <a:srgbClr val="FFFFFF"/>
                </a:solidFill>
                <a:latin typeface="Open Sans SemiBold"/>
                <a:ea typeface="Open Sans Regular"/>
              </a:rPr>
              <a:t>Intermundo-zertifiziert</a:t>
            </a:r>
            <a:endParaRPr lang="ru-RU" sz="2600" b="0" strike="noStrike" spc="-1" dirty="0">
              <a:latin typeface="Open Sans SemiBold"/>
            </a:endParaRPr>
          </a:p>
        </p:txBody>
      </p:sp>
      <p:sp>
        <p:nvSpPr>
          <p:cNvPr id="101" name="CustomShape 7"/>
          <p:cNvSpPr/>
          <p:nvPr/>
        </p:nvSpPr>
        <p:spPr>
          <a:xfrm>
            <a:off x="9807804" y="7270112"/>
            <a:ext cx="3247544" cy="942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3600"/>
              </a:lnSpc>
            </a:pPr>
            <a:r>
              <a:rPr lang="en-US" sz="2600" b="0" strike="noStrike" spc="-1" err="1">
                <a:solidFill>
                  <a:srgbClr val="023477"/>
                </a:solidFill>
                <a:latin typeface="Open Sans Regular"/>
                <a:ea typeface="Open Sans Regular"/>
              </a:rPr>
              <a:t>Mitglied</a:t>
            </a:r>
            <a:r>
              <a:rPr lang="en-US" sz="2600" b="0" strike="noStrike" spc="-1">
                <a:solidFill>
                  <a:srgbClr val="023477"/>
                </a:solidFill>
                <a:latin typeface="Open Sans Regular"/>
                <a:ea typeface="Open Sans Regular"/>
              </a:rPr>
              <a:t> von SAJV und </a:t>
            </a:r>
            <a:r>
              <a:rPr lang="en-US" sz="2600" b="0" strike="noStrike" spc="-1" err="1">
                <a:solidFill>
                  <a:srgbClr val="023477"/>
                </a:solidFill>
                <a:latin typeface="Open Sans Regular"/>
                <a:ea typeface="Open Sans Regular"/>
              </a:rPr>
              <a:t>Benevol</a:t>
            </a:r>
            <a:endParaRPr lang="ru-RU" sz="2600" b="0" strike="noStrike" spc="-1" err="1">
              <a:latin typeface="Arial"/>
            </a:endParaRPr>
          </a:p>
        </p:txBody>
      </p:sp>
      <p:sp>
        <p:nvSpPr>
          <p:cNvPr id="102" name="CustomShape 8"/>
          <p:cNvSpPr/>
          <p:nvPr/>
        </p:nvSpPr>
        <p:spPr>
          <a:xfrm>
            <a:off x="13496024" y="1356164"/>
            <a:ext cx="3990600" cy="1428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3376"/>
              </a:lnSpc>
            </a:pPr>
            <a:r>
              <a:rPr lang="en-US" sz="2500" b="0" strike="noStrike" spc="-1" dirty="0" err="1">
                <a:solidFill>
                  <a:srgbClr val="FFFFFF"/>
                </a:solidFill>
                <a:latin typeface="Open Sans SemiBold"/>
                <a:ea typeface="Open Sans Regular"/>
              </a:rPr>
              <a:t>Finanzielle</a:t>
            </a:r>
            <a:r>
              <a:rPr lang="en-US" sz="2500" b="0" strike="noStrike" spc="-1" dirty="0">
                <a:solidFill>
                  <a:srgbClr val="FFFFFF"/>
                </a:solidFill>
                <a:latin typeface="Open Sans Regular"/>
                <a:ea typeface="Open Sans Regular"/>
              </a:rPr>
              <a:t> </a:t>
            </a:r>
            <a:r>
              <a:rPr lang="en-US" sz="2500" b="0" strike="noStrike" spc="-1" dirty="0" err="1">
                <a:solidFill>
                  <a:srgbClr val="FFFFFF"/>
                </a:solidFill>
                <a:latin typeface="Open Sans Regular"/>
                <a:ea typeface="Open Sans Regular"/>
              </a:rPr>
              <a:t>Unterstützung</a:t>
            </a:r>
            <a:r>
              <a:rPr lang="en-US" sz="2500" b="0" strike="noStrike" spc="-1" dirty="0">
                <a:solidFill>
                  <a:srgbClr val="FFFFFF"/>
                </a:solidFill>
                <a:latin typeface="Open Sans Regular"/>
                <a:ea typeface="Open Sans Regular"/>
              </a:rPr>
              <a:t> </a:t>
            </a:r>
            <a:r>
              <a:rPr lang="en-US" sz="2500" b="0" strike="noStrike" spc="-1" dirty="0" err="1">
                <a:solidFill>
                  <a:srgbClr val="FFFFFF"/>
                </a:solidFill>
                <a:latin typeface="Open Sans Regular"/>
                <a:ea typeface="Open Sans Regular"/>
              </a:rPr>
              <a:t>vom</a:t>
            </a:r>
            <a:r>
              <a:rPr lang="en-US" sz="2500" b="0" strike="noStrike" spc="-1" dirty="0">
                <a:solidFill>
                  <a:srgbClr val="FFFFFF"/>
                </a:solidFill>
                <a:latin typeface="Open Sans Regular"/>
                <a:ea typeface="Open Sans Regular"/>
              </a:rPr>
              <a:t> Bund (BSV), Stiftung Mercator und </a:t>
            </a:r>
            <a:r>
              <a:rPr lang="en-US" sz="2500" b="0" strike="noStrike" spc="-1" dirty="0" err="1">
                <a:solidFill>
                  <a:srgbClr val="FFFFFF"/>
                </a:solidFill>
                <a:latin typeface="Open Sans Regular"/>
                <a:ea typeface="Open Sans Regular"/>
              </a:rPr>
              <a:t>Movetia</a:t>
            </a:r>
            <a:endParaRPr lang="ru-RU" sz="2500" b="0" strike="noStrike" spc="-1" dirty="0" err="1">
              <a:latin typeface="Arial"/>
            </a:endParaRPr>
          </a:p>
        </p:txBody>
      </p:sp>
      <p:sp>
        <p:nvSpPr>
          <p:cNvPr id="103" name="CustomShape 9"/>
          <p:cNvSpPr/>
          <p:nvPr/>
        </p:nvSpPr>
        <p:spPr>
          <a:xfrm>
            <a:off x="13735080" y="6987310"/>
            <a:ext cx="4076280" cy="1904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3076"/>
              </a:lnSpc>
            </a:pPr>
            <a:r>
              <a:rPr lang="en-US" sz="2600" b="0" strike="noStrike" spc="-1" dirty="0">
                <a:solidFill>
                  <a:srgbClr val="023477"/>
                </a:solidFill>
                <a:latin typeface="Open Sans Regular"/>
                <a:ea typeface="Open Sans Regular"/>
              </a:rPr>
              <a:t>ICYE International </a:t>
            </a:r>
            <a:r>
              <a:rPr lang="en-US" sz="2600" b="0" strike="noStrike" spc="-1" dirty="0" err="1">
                <a:solidFill>
                  <a:srgbClr val="023477"/>
                </a:solidFill>
                <a:latin typeface="Open Sans Regular"/>
                <a:ea typeface="Open Sans Regular"/>
              </a:rPr>
              <a:t>ist</a:t>
            </a:r>
            <a:r>
              <a:rPr lang="en-US" sz="2600" b="0" strike="noStrike" spc="-1" dirty="0">
                <a:solidFill>
                  <a:srgbClr val="023477"/>
                </a:solidFill>
                <a:latin typeface="Open Sans Regular"/>
                <a:ea typeface="Open Sans Regular"/>
              </a:rPr>
              <a:t> </a:t>
            </a:r>
            <a:r>
              <a:rPr lang="en-US" sz="2600" b="0" strike="noStrike" spc="-1" dirty="0" err="1">
                <a:solidFill>
                  <a:srgbClr val="023477"/>
                </a:solidFill>
                <a:latin typeface="Open Sans Regular"/>
                <a:ea typeface="Open Sans Regular"/>
              </a:rPr>
              <a:t>seit</a:t>
            </a:r>
            <a:r>
              <a:rPr lang="en-US" sz="2600" b="0" strike="noStrike" spc="-1" dirty="0">
                <a:solidFill>
                  <a:srgbClr val="023477"/>
                </a:solidFill>
                <a:latin typeface="Open Sans Regular"/>
                <a:ea typeface="Open Sans Regular"/>
              </a:rPr>
              <a:t> 1987 von der </a:t>
            </a:r>
            <a:r>
              <a:rPr lang="en-US" sz="2600" b="0" strike="noStrike" spc="-1" dirty="0">
                <a:solidFill>
                  <a:srgbClr val="023477"/>
                </a:solidFill>
                <a:latin typeface="Open Sans"/>
                <a:ea typeface="Open Sans Regular"/>
              </a:rPr>
              <a:t>UNESCO</a:t>
            </a:r>
            <a:r>
              <a:rPr lang="en-US" sz="2600" b="0" strike="noStrike" spc="-1" dirty="0">
                <a:solidFill>
                  <a:srgbClr val="023477"/>
                </a:solidFill>
                <a:latin typeface="Open Sans Regular"/>
                <a:ea typeface="Open Sans Regular"/>
              </a:rPr>
              <a:t> </a:t>
            </a:r>
            <a:r>
              <a:rPr lang="en-US" sz="2600" b="0" strike="noStrike" spc="-1" dirty="0" err="1">
                <a:solidFill>
                  <a:srgbClr val="023477"/>
                </a:solidFill>
                <a:latin typeface="Open Sans Regular"/>
                <a:ea typeface="Open Sans Regular"/>
              </a:rPr>
              <a:t>als</a:t>
            </a:r>
            <a:r>
              <a:rPr lang="en-US" sz="2600" b="0" strike="noStrike" spc="-1" dirty="0">
                <a:solidFill>
                  <a:srgbClr val="023477"/>
                </a:solidFill>
                <a:latin typeface="Open Sans Regular"/>
                <a:ea typeface="Open Sans Regular"/>
              </a:rPr>
              <a:t> </a:t>
            </a:r>
            <a:r>
              <a:rPr lang="en-US" sz="2600" b="0" strike="noStrike" spc="-1" dirty="0" err="1">
                <a:solidFill>
                  <a:srgbClr val="023477"/>
                </a:solidFill>
                <a:latin typeface="Open Sans Regular"/>
                <a:ea typeface="Open Sans Regular"/>
              </a:rPr>
              <a:t>friedensstiftende</a:t>
            </a:r>
            <a:r>
              <a:rPr lang="en-US" sz="2600" b="0" strike="noStrike" spc="-1" dirty="0">
                <a:solidFill>
                  <a:srgbClr val="023477"/>
                </a:solidFill>
                <a:latin typeface="Open Sans Regular"/>
                <a:ea typeface="Open Sans Regular"/>
              </a:rPr>
              <a:t> </a:t>
            </a:r>
            <a:r>
              <a:rPr lang="en-US" sz="2600" b="0" strike="noStrike" spc="-1" dirty="0" err="1">
                <a:solidFill>
                  <a:srgbClr val="023477"/>
                </a:solidFill>
                <a:latin typeface="Open Sans Regular"/>
                <a:ea typeface="Open Sans Regular"/>
              </a:rPr>
              <a:t>Organisation</a:t>
            </a:r>
            <a:r>
              <a:rPr lang="en-US" sz="2600" b="0" strike="noStrike" spc="-1" dirty="0">
                <a:solidFill>
                  <a:srgbClr val="023477"/>
                </a:solidFill>
                <a:latin typeface="Open Sans Regular"/>
                <a:ea typeface="Open Sans Regular"/>
              </a:rPr>
              <a:t> </a:t>
            </a:r>
            <a:r>
              <a:rPr lang="en-US" sz="2600" b="0" strike="noStrike" spc="-1" dirty="0" err="1">
                <a:solidFill>
                  <a:srgbClr val="023477"/>
                </a:solidFill>
                <a:latin typeface="Open Sans Regular"/>
                <a:ea typeface="Open Sans Regular"/>
              </a:rPr>
              <a:t>anerkannt</a:t>
            </a:r>
            <a:endParaRPr lang="ru-RU" sz="26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3" descr="Ein Bild, das Berg, draußen, Rock, Person enthält.&#10;&#10;Beschreibung automatisch generiert.">
            <a:extLst>
              <a:ext uri="{FF2B5EF4-FFF2-40B4-BE49-F238E27FC236}">
                <a16:creationId xmlns:a16="http://schemas.microsoft.com/office/drawing/2014/main" id="{4318C9CB-819A-4CB3-B6DB-C0BEBFE64A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81" t="-1045" r="19746" b="-860"/>
          <a:stretch/>
        </p:blipFill>
        <p:spPr>
          <a:xfrm rot="18840000">
            <a:off x="877099" y="5961173"/>
            <a:ext cx="3459623" cy="3630619"/>
          </a:xfrm>
          <a:prstGeom prst="rect">
            <a:avLst/>
          </a:prstGeom>
        </p:spPr>
      </p:pic>
      <p:pic>
        <p:nvPicPr>
          <p:cNvPr id="104" name="Object 1" descr="preencoded.png"/>
          <p:cNvPicPr/>
          <p:nvPr/>
        </p:nvPicPr>
        <p:blipFill>
          <a:blip r:embed="rId4"/>
          <a:stretch/>
        </p:blipFill>
        <p:spPr>
          <a:xfrm>
            <a:off x="16106760" y="9124920"/>
            <a:ext cx="1657080" cy="837720"/>
          </a:xfrm>
          <a:prstGeom prst="rect">
            <a:avLst/>
          </a:prstGeom>
          <a:ln>
            <a:noFill/>
          </a:ln>
        </p:spPr>
      </p:pic>
      <p:sp>
        <p:nvSpPr>
          <p:cNvPr id="109" name="CustomShape 1"/>
          <p:cNvSpPr/>
          <p:nvPr/>
        </p:nvSpPr>
        <p:spPr>
          <a:xfrm>
            <a:off x="11048940" y="1686240"/>
            <a:ext cx="5105160" cy="609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ts val="4575"/>
              </a:lnSpc>
            </a:pPr>
            <a:r>
              <a:rPr lang="en-US" sz="3400" b="0" strike="noStrike" spc="-1">
                <a:solidFill>
                  <a:srgbClr val="023477"/>
                </a:solidFill>
                <a:latin typeface="Open Sans SemiBold"/>
                <a:ea typeface="Open Sans SemiBold"/>
              </a:rPr>
              <a:t>Friedensförderung</a:t>
            </a:r>
            <a:endParaRPr lang="ru-RU" sz="3400" b="0" strike="noStrike" spc="-1">
              <a:latin typeface="Arial"/>
            </a:endParaRPr>
          </a:p>
        </p:txBody>
      </p:sp>
      <p:sp>
        <p:nvSpPr>
          <p:cNvPr id="110" name="CustomShape 2"/>
          <p:cNvSpPr/>
          <p:nvPr/>
        </p:nvSpPr>
        <p:spPr>
          <a:xfrm>
            <a:off x="8924540" y="3559279"/>
            <a:ext cx="8658000" cy="144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ts val="4575"/>
              </a:lnSpc>
            </a:pPr>
            <a:r>
              <a:rPr lang="en-US" sz="3400" b="0" strike="noStrike" spc="-1">
                <a:solidFill>
                  <a:srgbClr val="023477"/>
                </a:solidFill>
                <a:latin typeface="Open Sans SemiBold"/>
                <a:ea typeface="Open Sans SemiBold"/>
              </a:rPr>
              <a:t>Erweiterung des Verständnisses für andere Lebens- &amp; Denkweisen</a:t>
            </a:r>
            <a:endParaRPr lang="ru-RU" sz="3400" b="0" strike="noStrike" spc="-1">
              <a:latin typeface="Arial"/>
            </a:endParaRPr>
          </a:p>
        </p:txBody>
      </p:sp>
      <p:sp>
        <p:nvSpPr>
          <p:cNvPr id="111" name="CustomShape 3"/>
          <p:cNvSpPr/>
          <p:nvPr/>
        </p:nvSpPr>
        <p:spPr>
          <a:xfrm>
            <a:off x="6741512" y="6076800"/>
            <a:ext cx="9096120" cy="761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ts val="4575"/>
              </a:lnSpc>
            </a:pPr>
            <a:r>
              <a:rPr lang="en-US" sz="3400" b="0" strike="noStrike" spc="-1">
                <a:solidFill>
                  <a:srgbClr val="023477"/>
                </a:solidFill>
                <a:latin typeface="Open Sans SemiBold"/>
                <a:ea typeface="Open Sans SemiBold"/>
              </a:rPr>
              <a:t>Interkultureller Austausch auf Augenhöhe</a:t>
            </a:r>
            <a:endParaRPr lang="ru-RU" sz="3400" b="0" strike="noStrike" spc="-1">
              <a:latin typeface="Arial"/>
            </a:endParaRPr>
          </a:p>
        </p:txBody>
      </p:sp>
      <p:sp>
        <p:nvSpPr>
          <p:cNvPr id="112" name="CustomShape 4"/>
          <p:cNvSpPr/>
          <p:nvPr/>
        </p:nvSpPr>
        <p:spPr>
          <a:xfrm>
            <a:off x="4490940" y="8107220"/>
            <a:ext cx="11048760" cy="761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ts val="4575"/>
              </a:lnSpc>
            </a:pPr>
            <a:r>
              <a:rPr lang="en-US" sz="3400" b="0" strike="noStrike" spc="-1">
                <a:solidFill>
                  <a:srgbClr val="023477"/>
                </a:solidFill>
                <a:latin typeface="Open Sans SemiBold"/>
                <a:ea typeface="Open Sans SemiBold"/>
              </a:rPr>
              <a:t>Sensibiliserung für globale Zusammenhänge</a:t>
            </a:r>
            <a:endParaRPr lang="ru-RU" sz="3400" b="0" strike="noStrike" spc="-1">
              <a:latin typeface="Arial"/>
            </a:endParaRPr>
          </a:p>
        </p:txBody>
      </p:sp>
      <p:sp>
        <p:nvSpPr>
          <p:cNvPr id="113" name="CustomShape 5"/>
          <p:cNvSpPr/>
          <p:nvPr/>
        </p:nvSpPr>
        <p:spPr>
          <a:xfrm>
            <a:off x="247860" y="609840"/>
            <a:ext cx="5038200" cy="1076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ts val="9000"/>
              </a:lnSpc>
            </a:pPr>
            <a:r>
              <a:rPr lang="en-US" sz="6500" b="1" strike="noStrike" spc="-1">
                <a:solidFill>
                  <a:srgbClr val="023477"/>
                </a:solidFill>
                <a:latin typeface="Playfair Display Bold"/>
                <a:ea typeface="Playfair Display Bold"/>
              </a:rPr>
              <a:t>Unsere Werte</a:t>
            </a:r>
            <a:endParaRPr lang="ru-RU" sz="6500" b="0" strike="noStrike" spc="-1">
              <a:latin typeface="Arial"/>
            </a:endParaRPr>
          </a:p>
        </p:txBody>
      </p:sp>
      <p:pic>
        <p:nvPicPr>
          <p:cNvPr id="2" name="Grafik 2" descr="Ein Bild, das Person enthält.&#10;&#10;Beschreibung automatisch generiert.">
            <a:extLst>
              <a:ext uri="{FF2B5EF4-FFF2-40B4-BE49-F238E27FC236}">
                <a16:creationId xmlns:a16="http://schemas.microsoft.com/office/drawing/2014/main" id="{44A0006C-FC67-4170-A274-1D4999C7523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75" t="-3551" r="19040" b="-576"/>
          <a:stretch/>
        </p:blipFill>
        <p:spPr>
          <a:xfrm rot="2580000">
            <a:off x="3449335" y="3177526"/>
            <a:ext cx="3613256" cy="3871017"/>
          </a:xfrm>
          <a:prstGeom prst="rect">
            <a:avLst/>
          </a:prstGeom>
        </p:spPr>
      </p:pic>
      <p:pic>
        <p:nvPicPr>
          <p:cNvPr id="4" name="Grafik 4" descr="Ein Bild, das Person, Mädchen, draußen, darstellend enthält.&#10;&#10;Beschreibung automatisch generiert.">
            <a:extLst>
              <a:ext uri="{FF2B5EF4-FFF2-40B4-BE49-F238E27FC236}">
                <a16:creationId xmlns:a16="http://schemas.microsoft.com/office/drawing/2014/main" id="{C8BAA8B2-2F05-4629-A5F2-8E3092FA7DB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1" t="-523" r="33808" b="-13"/>
          <a:stretch/>
        </p:blipFill>
        <p:spPr>
          <a:xfrm rot="18780000">
            <a:off x="6020379" y="679296"/>
            <a:ext cx="3477816" cy="358781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Object 1" descr="preencoded.png"/>
          <p:cNvPicPr/>
          <p:nvPr/>
        </p:nvPicPr>
        <p:blipFill>
          <a:blip r:embed="rId3"/>
          <a:stretch/>
        </p:blipFill>
        <p:spPr>
          <a:xfrm>
            <a:off x="16106760" y="9124920"/>
            <a:ext cx="1657080" cy="837720"/>
          </a:xfrm>
          <a:prstGeom prst="rect">
            <a:avLst/>
          </a:prstGeom>
          <a:ln>
            <a:noFill/>
          </a:ln>
        </p:spPr>
      </p:pic>
      <p:pic>
        <p:nvPicPr>
          <p:cNvPr id="115" name="Object 2" descr="preencoded.png"/>
          <p:cNvPicPr/>
          <p:nvPr/>
        </p:nvPicPr>
        <p:blipFill>
          <a:blip r:embed="rId4"/>
          <a:stretch/>
        </p:blipFill>
        <p:spPr>
          <a:xfrm>
            <a:off x="0" y="0"/>
            <a:ext cx="9143640" cy="10286640"/>
          </a:xfrm>
          <a:prstGeom prst="rect">
            <a:avLst/>
          </a:prstGeom>
          <a:ln>
            <a:noFill/>
          </a:ln>
        </p:spPr>
      </p:pic>
      <p:pic>
        <p:nvPicPr>
          <p:cNvPr id="116" name="Object 3" descr="preencoded.png"/>
          <p:cNvPicPr/>
          <p:nvPr/>
        </p:nvPicPr>
        <p:blipFill>
          <a:blip r:embed="rId5"/>
          <a:stretch/>
        </p:blipFill>
        <p:spPr>
          <a:xfrm>
            <a:off x="0" y="1924200"/>
            <a:ext cx="9181800" cy="8362440"/>
          </a:xfrm>
          <a:prstGeom prst="rect">
            <a:avLst/>
          </a:prstGeom>
          <a:ln>
            <a:noFill/>
          </a:ln>
        </p:spPr>
      </p:pic>
      <p:pic>
        <p:nvPicPr>
          <p:cNvPr id="117" name="Object 4" descr="preencoded.png"/>
          <p:cNvPicPr/>
          <p:nvPr/>
        </p:nvPicPr>
        <p:blipFill>
          <a:blip r:embed="rId6"/>
          <a:stretch/>
        </p:blipFill>
        <p:spPr>
          <a:xfrm>
            <a:off x="0" y="1809720"/>
            <a:ext cx="9143640" cy="1104480"/>
          </a:xfrm>
          <a:prstGeom prst="rect">
            <a:avLst/>
          </a:prstGeom>
          <a:ln>
            <a:noFill/>
          </a:ln>
        </p:spPr>
      </p:pic>
      <p:pic>
        <p:nvPicPr>
          <p:cNvPr id="118" name="Object 5" descr="preencoded.png"/>
          <p:cNvPicPr/>
          <p:nvPr/>
        </p:nvPicPr>
        <p:blipFill>
          <a:blip r:embed="rId7"/>
          <a:stretch/>
        </p:blipFill>
        <p:spPr>
          <a:xfrm>
            <a:off x="9134640" y="1809720"/>
            <a:ext cx="9143640" cy="1104480"/>
          </a:xfrm>
          <a:prstGeom prst="rect">
            <a:avLst/>
          </a:prstGeom>
          <a:ln>
            <a:noFill/>
          </a:ln>
        </p:spPr>
      </p:pic>
      <p:pic>
        <p:nvPicPr>
          <p:cNvPr id="121" name="Object 8" descr="preencoded.png"/>
          <p:cNvPicPr/>
          <p:nvPr/>
        </p:nvPicPr>
        <p:blipFill>
          <a:blip r:embed="rId8"/>
          <a:stretch/>
        </p:blipFill>
        <p:spPr>
          <a:xfrm>
            <a:off x="10020240" y="3467160"/>
            <a:ext cx="723600" cy="723600"/>
          </a:xfrm>
          <a:prstGeom prst="rect">
            <a:avLst/>
          </a:prstGeom>
          <a:ln>
            <a:noFill/>
          </a:ln>
        </p:spPr>
      </p:pic>
      <p:pic>
        <p:nvPicPr>
          <p:cNvPr id="122" name="Object 9" descr="preencoded.png"/>
          <p:cNvPicPr/>
          <p:nvPr/>
        </p:nvPicPr>
        <p:blipFill>
          <a:blip r:embed="rId8"/>
          <a:stretch/>
        </p:blipFill>
        <p:spPr>
          <a:xfrm>
            <a:off x="10049040" y="4876920"/>
            <a:ext cx="723600" cy="723600"/>
          </a:xfrm>
          <a:prstGeom prst="rect">
            <a:avLst/>
          </a:prstGeom>
          <a:ln>
            <a:noFill/>
          </a:ln>
        </p:spPr>
      </p:pic>
      <p:pic>
        <p:nvPicPr>
          <p:cNvPr id="123" name="Object 10" descr="preencoded.png"/>
          <p:cNvPicPr/>
          <p:nvPr/>
        </p:nvPicPr>
        <p:blipFill>
          <a:blip r:embed="rId8"/>
          <a:stretch/>
        </p:blipFill>
        <p:spPr>
          <a:xfrm>
            <a:off x="10049040" y="6362640"/>
            <a:ext cx="723600" cy="704520"/>
          </a:xfrm>
          <a:prstGeom prst="rect">
            <a:avLst/>
          </a:prstGeom>
          <a:ln>
            <a:noFill/>
          </a:ln>
        </p:spPr>
      </p:pic>
      <p:sp>
        <p:nvSpPr>
          <p:cNvPr id="127" name="CustomShape 1"/>
          <p:cNvSpPr/>
          <p:nvPr/>
        </p:nvSpPr>
        <p:spPr>
          <a:xfrm>
            <a:off x="123840" y="1819440"/>
            <a:ext cx="7838640" cy="1399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de-CH"/>
          </a:p>
        </p:txBody>
      </p:sp>
      <p:sp>
        <p:nvSpPr>
          <p:cNvPr id="128" name="CustomShape 2"/>
          <p:cNvSpPr/>
          <p:nvPr/>
        </p:nvSpPr>
        <p:spPr>
          <a:xfrm>
            <a:off x="3161214" y="482400"/>
            <a:ext cx="11191680" cy="1076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ts val="8476"/>
              </a:lnSpc>
            </a:pPr>
            <a:r>
              <a:rPr lang="en-US" sz="6400" b="1" strike="noStrike" spc="-1">
                <a:solidFill>
                  <a:srgbClr val="023477"/>
                </a:solidFill>
                <a:latin typeface="Playfair Display Bold"/>
                <a:ea typeface="Playfair Display Bold"/>
              </a:rPr>
              <a:t>Länder und Projekte</a:t>
            </a:r>
            <a:endParaRPr lang="ru-RU" sz="6400" b="0" strike="noStrike" spc="-1">
              <a:latin typeface="Arial"/>
            </a:endParaRPr>
          </a:p>
        </p:txBody>
      </p:sp>
      <p:sp>
        <p:nvSpPr>
          <p:cNvPr id="130" name="CustomShape 4"/>
          <p:cNvSpPr/>
          <p:nvPr/>
        </p:nvSpPr>
        <p:spPr>
          <a:xfrm>
            <a:off x="10191600" y="3562200"/>
            <a:ext cx="3352320" cy="504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ts val="3974"/>
              </a:lnSpc>
            </a:pPr>
            <a:r>
              <a:rPr lang="en-US" sz="3000" b="1" strike="noStrike" spc="-1">
                <a:solidFill>
                  <a:srgbClr val="023477"/>
                </a:solidFill>
                <a:latin typeface="Playfair Display Bold"/>
                <a:ea typeface="Playfair Display Bold"/>
              </a:rPr>
              <a:t>sozial</a:t>
            </a:r>
            <a:endParaRPr lang="ru-RU" sz="3000" b="0" strike="noStrike" spc="-1">
              <a:latin typeface="Arial"/>
            </a:endParaRPr>
          </a:p>
        </p:txBody>
      </p:sp>
      <p:sp>
        <p:nvSpPr>
          <p:cNvPr id="131" name="CustomShape 5"/>
          <p:cNvSpPr/>
          <p:nvPr/>
        </p:nvSpPr>
        <p:spPr>
          <a:xfrm>
            <a:off x="11348358" y="5024057"/>
            <a:ext cx="2072094" cy="49304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ts val="3974"/>
              </a:lnSpc>
            </a:pPr>
            <a:r>
              <a:rPr lang="en-US" sz="3000" b="1" strike="noStrike" spc="-1">
                <a:solidFill>
                  <a:srgbClr val="023477"/>
                </a:solidFill>
                <a:latin typeface="Playfair Display Bold"/>
                <a:ea typeface="Playfair Display Bold"/>
              </a:rPr>
              <a:t>ökologisch</a:t>
            </a:r>
            <a:endParaRPr lang="ru-RU" sz="3000" b="0" strike="noStrike" spc="-1">
              <a:latin typeface="Arial"/>
            </a:endParaRPr>
          </a:p>
        </p:txBody>
      </p:sp>
      <p:sp>
        <p:nvSpPr>
          <p:cNvPr id="132" name="CustomShape 6"/>
          <p:cNvSpPr/>
          <p:nvPr/>
        </p:nvSpPr>
        <p:spPr>
          <a:xfrm>
            <a:off x="10410840" y="6529500"/>
            <a:ext cx="3352320" cy="504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ts val="3974"/>
              </a:lnSpc>
            </a:pPr>
            <a:r>
              <a:rPr lang="en-US" sz="3000" b="1" strike="noStrike" spc="-1">
                <a:solidFill>
                  <a:srgbClr val="023477"/>
                </a:solidFill>
                <a:latin typeface="Playfair Display Bold"/>
                <a:ea typeface="Playfair Display Bold"/>
              </a:rPr>
              <a:t>kulturell</a:t>
            </a:r>
            <a:endParaRPr lang="ru-RU" sz="3000" b="0" strike="noStrike" spc="-1">
              <a:latin typeface="Arial"/>
            </a:endParaRPr>
          </a:p>
        </p:txBody>
      </p:sp>
      <p:sp>
        <p:nvSpPr>
          <p:cNvPr id="136" name="CustomShape 10"/>
          <p:cNvSpPr/>
          <p:nvPr/>
        </p:nvSpPr>
        <p:spPr>
          <a:xfrm>
            <a:off x="495360" y="2009880"/>
            <a:ext cx="8152920" cy="571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4501"/>
              </a:lnSpc>
            </a:pPr>
            <a:r>
              <a:rPr lang="en-US" sz="2800" b="0" strike="noStrike" spc="-1" dirty="0">
                <a:solidFill>
                  <a:srgbClr val="023477"/>
                </a:solidFill>
                <a:latin typeface="Playfair Display Regular"/>
                <a:ea typeface="Playfair Display Regular"/>
              </a:rPr>
              <a:t>Mehr </a:t>
            </a:r>
            <a:r>
              <a:rPr lang="en-US" sz="2800" b="0" strike="noStrike" spc="-1" dirty="0" err="1">
                <a:solidFill>
                  <a:srgbClr val="023477"/>
                </a:solidFill>
                <a:latin typeface="Playfair Display Regular"/>
                <a:ea typeface="Playfair Display Regular"/>
              </a:rPr>
              <a:t>als</a:t>
            </a:r>
            <a:r>
              <a:rPr lang="en-US" sz="2800" b="0" strike="noStrike" spc="-1" dirty="0">
                <a:solidFill>
                  <a:srgbClr val="023477"/>
                </a:solidFill>
                <a:latin typeface="Playfair Display Regular"/>
                <a:ea typeface="Playfair Display Regular"/>
              </a:rPr>
              <a:t> 40 </a:t>
            </a:r>
            <a:r>
              <a:rPr lang="en-US" sz="2800" b="0" strike="noStrike" spc="-1" dirty="0" err="1">
                <a:solidFill>
                  <a:srgbClr val="023477"/>
                </a:solidFill>
                <a:latin typeface="Playfair Display Regular"/>
                <a:ea typeface="Playfair Display Regular"/>
              </a:rPr>
              <a:t>Partnerkomitees</a:t>
            </a:r>
            <a:r>
              <a:rPr lang="en-US" sz="2800" b="0" strike="noStrike" spc="-1" dirty="0">
                <a:solidFill>
                  <a:srgbClr val="023477"/>
                </a:solidFill>
                <a:latin typeface="Playfair Display Regular"/>
                <a:ea typeface="Playfair Display Regular"/>
              </a:rPr>
              <a:t> </a:t>
            </a:r>
            <a:r>
              <a:rPr lang="en-US" sz="2800" b="0" strike="noStrike" spc="-1" dirty="0">
                <a:solidFill>
                  <a:srgbClr val="023477"/>
                </a:solidFill>
                <a:latin typeface="Open Sans SemiBold"/>
                <a:ea typeface="Playfair Display Regular"/>
              </a:rPr>
              <a:t>auf</a:t>
            </a:r>
            <a:r>
              <a:rPr lang="en-US" sz="2800" b="0" strike="noStrike" spc="-1" dirty="0">
                <a:solidFill>
                  <a:srgbClr val="023477"/>
                </a:solidFill>
                <a:latin typeface="Playfair Display Regular"/>
                <a:ea typeface="Playfair Display Regular"/>
              </a:rPr>
              <a:t> der </a:t>
            </a:r>
            <a:r>
              <a:rPr lang="en-US" sz="2800" b="0" strike="noStrike" spc="-1" dirty="0" err="1">
                <a:solidFill>
                  <a:srgbClr val="023477"/>
                </a:solidFill>
                <a:latin typeface="Playfair Display Regular"/>
                <a:ea typeface="Playfair Display Regular"/>
              </a:rPr>
              <a:t>ganzen</a:t>
            </a:r>
            <a:r>
              <a:rPr lang="en-US" sz="2800" b="0" strike="noStrike" spc="-1" dirty="0">
                <a:solidFill>
                  <a:srgbClr val="023477"/>
                </a:solidFill>
                <a:latin typeface="Playfair Display Regular"/>
                <a:ea typeface="Playfair Display Regular"/>
              </a:rPr>
              <a:t> Welt:</a:t>
            </a:r>
            <a:endParaRPr lang="ru-RU" sz="2800" b="0" strike="noStrike" spc="-1" dirty="0">
              <a:latin typeface="Arial"/>
            </a:endParaRPr>
          </a:p>
        </p:txBody>
      </p:sp>
      <p:sp>
        <p:nvSpPr>
          <p:cNvPr id="137" name="CustomShape 11"/>
          <p:cNvSpPr/>
          <p:nvPr/>
        </p:nvSpPr>
        <p:spPr>
          <a:xfrm>
            <a:off x="9686880" y="2006218"/>
            <a:ext cx="8152920" cy="12499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4501"/>
              </a:lnSpc>
            </a:pPr>
            <a:r>
              <a:rPr lang="en-US" sz="2800" b="0" strike="noStrike" spc="-1" dirty="0">
                <a:solidFill>
                  <a:srgbClr val="023477"/>
                </a:solidFill>
                <a:latin typeface="Open Sans SemiBold"/>
                <a:ea typeface="Playfair Display Regular"/>
              </a:rPr>
              <a:t>Wir </a:t>
            </a:r>
            <a:r>
              <a:rPr lang="en-US" sz="2800" b="0" strike="noStrike" spc="-1" dirty="0" err="1">
                <a:solidFill>
                  <a:srgbClr val="023477"/>
                </a:solidFill>
                <a:latin typeface="Open Sans SemiBold"/>
                <a:ea typeface="Playfair Display Regular"/>
              </a:rPr>
              <a:t>haben</a:t>
            </a:r>
            <a:r>
              <a:rPr lang="en-US" sz="2800" b="0" strike="noStrike" spc="-1" dirty="0">
                <a:solidFill>
                  <a:srgbClr val="023477"/>
                </a:solidFill>
                <a:latin typeface="Open Sans SemiBold"/>
                <a:ea typeface="Playfair Display Regular"/>
              </a:rPr>
              <a:t> Projekte in </a:t>
            </a:r>
            <a:r>
              <a:rPr lang="en-US" sz="2800" b="0" strike="noStrike" spc="-1" dirty="0" err="1">
                <a:solidFill>
                  <a:srgbClr val="023477"/>
                </a:solidFill>
                <a:latin typeface="Open Sans SemiBold"/>
                <a:ea typeface="Playfair Display Regular"/>
              </a:rPr>
              <a:t>folgenden</a:t>
            </a:r>
            <a:r>
              <a:rPr lang="en-US" sz="2800" b="0" strike="noStrike" spc="-1" dirty="0">
                <a:solidFill>
                  <a:srgbClr val="023477"/>
                </a:solidFill>
                <a:latin typeface="Open Sans SemiBold"/>
                <a:ea typeface="Playfair Display Regular"/>
              </a:rPr>
              <a:t> </a:t>
            </a:r>
            <a:r>
              <a:rPr lang="en-US" sz="2800" b="0" strike="noStrike" spc="-1" dirty="0" err="1">
                <a:solidFill>
                  <a:srgbClr val="023477"/>
                </a:solidFill>
                <a:latin typeface="Open Sans SemiBold"/>
                <a:ea typeface="Playfair Display Regular"/>
              </a:rPr>
              <a:t>Bereichen</a:t>
            </a:r>
            <a:r>
              <a:rPr lang="en-US" sz="2800" b="0" strike="noStrike" spc="-1" dirty="0">
                <a:solidFill>
                  <a:srgbClr val="023477"/>
                </a:solidFill>
                <a:latin typeface="Open Sans SemiBold"/>
                <a:ea typeface="Playfair Display Regular"/>
              </a:rPr>
              <a:t>:</a:t>
            </a:r>
            <a:endParaRPr lang="ru-RU" sz="2800" b="0" strike="noStrike" spc="-1">
              <a:latin typeface="Open Sans SemiBold"/>
            </a:endParaRPr>
          </a:p>
        </p:txBody>
      </p:sp>
      <p:sp>
        <p:nvSpPr>
          <p:cNvPr id="138" name="CustomShape 12"/>
          <p:cNvSpPr/>
          <p:nvPr/>
        </p:nvSpPr>
        <p:spPr>
          <a:xfrm>
            <a:off x="9997946" y="3493440"/>
            <a:ext cx="799920" cy="63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ts val="5026"/>
              </a:lnSpc>
            </a:pPr>
            <a:r>
              <a:rPr lang="en-US" sz="3800" b="1" strike="noStrike" spc="-1">
                <a:solidFill>
                  <a:srgbClr val="023477"/>
                </a:solidFill>
                <a:latin typeface="Playfair Display Bold"/>
                <a:ea typeface="Playfair Display Bold"/>
              </a:rPr>
              <a:t>1</a:t>
            </a:r>
            <a:endParaRPr lang="ru-RU" sz="3800" b="0" strike="noStrike" spc="-1">
              <a:latin typeface="Arial"/>
            </a:endParaRPr>
          </a:p>
        </p:txBody>
      </p:sp>
      <p:sp>
        <p:nvSpPr>
          <p:cNvPr id="139" name="CustomShape 13"/>
          <p:cNvSpPr/>
          <p:nvPr/>
        </p:nvSpPr>
        <p:spPr>
          <a:xfrm>
            <a:off x="10029780" y="4919760"/>
            <a:ext cx="799920" cy="63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ts val="5026"/>
              </a:lnSpc>
            </a:pPr>
            <a:r>
              <a:rPr lang="en-US" sz="3800" b="1" strike="noStrike" spc="-1">
                <a:solidFill>
                  <a:srgbClr val="023477"/>
                </a:solidFill>
                <a:latin typeface="Playfair Display Bold"/>
                <a:ea typeface="Playfair Display Bold"/>
              </a:rPr>
              <a:t>2</a:t>
            </a:r>
            <a:endParaRPr lang="ru-RU" sz="3800" b="0" strike="noStrike" spc="-1">
              <a:latin typeface="Arial"/>
            </a:endParaRPr>
          </a:p>
        </p:txBody>
      </p:sp>
      <p:sp>
        <p:nvSpPr>
          <p:cNvPr id="140" name="CustomShape 14"/>
          <p:cNvSpPr/>
          <p:nvPr/>
        </p:nvSpPr>
        <p:spPr>
          <a:xfrm>
            <a:off x="10043538" y="6395940"/>
            <a:ext cx="799920" cy="63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ts val="5026"/>
              </a:lnSpc>
            </a:pPr>
            <a:r>
              <a:rPr lang="en-US" sz="3800" b="1" strike="noStrike" spc="-1">
                <a:solidFill>
                  <a:srgbClr val="023477"/>
                </a:solidFill>
                <a:latin typeface="Playfair Display Bold"/>
                <a:ea typeface="Playfair Display Bold"/>
              </a:rPr>
              <a:t>3</a:t>
            </a:r>
            <a:endParaRPr lang="ru-RU" sz="3800" b="0" strike="noStrike" spc="-1">
              <a:latin typeface="Arial"/>
            </a:endParaRPr>
          </a:p>
        </p:txBody>
      </p:sp>
      <p:pic>
        <p:nvPicPr>
          <p:cNvPr id="4" name="Grafik 4" descr="Ein Bild, das farbig enthält.&#10;&#10;Beschreibung automatisch generiert.">
            <a:extLst>
              <a:ext uri="{FF2B5EF4-FFF2-40B4-BE49-F238E27FC236}">
                <a16:creationId xmlns:a16="http://schemas.microsoft.com/office/drawing/2014/main" id="{59A01B4F-8E1B-4754-A20D-CB7271FFAA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-180000">
            <a:off x="1790700" y="3752850"/>
            <a:ext cx="5124450" cy="521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6318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Object 2" descr="preencoded.png"/>
          <p:cNvPicPr/>
          <p:nvPr/>
        </p:nvPicPr>
        <p:blipFill>
          <a:blip r:embed="rId3"/>
          <a:stretch/>
        </p:blipFill>
        <p:spPr>
          <a:xfrm>
            <a:off x="0" y="0"/>
            <a:ext cx="9143640" cy="10286640"/>
          </a:xfrm>
          <a:prstGeom prst="rect">
            <a:avLst/>
          </a:prstGeom>
          <a:ln>
            <a:noFill/>
          </a:ln>
        </p:spPr>
      </p:pic>
      <p:pic>
        <p:nvPicPr>
          <p:cNvPr id="116" name="Object 3" descr="preencoded.png"/>
          <p:cNvPicPr/>
          <p:nvPr/>
        </p:nvPicPr>
        <p:blipFill>
          <a:blip r:embed="rId4"/>
          <a:stretch/>
        </p:blipFill>
        <p:spPr>
          <a:xfrm>
            <a:off x="0" y="1924200"/>
            <a:ext cx="9181800" cy="8362440"/>
          </a:xfrm>
          <a:prstGeom prst="rect">
            <a:avLst/>
          </a:prstGeom>
          <a:ln>
            <a:noFill/>
          </a:ln>
        </p:spPr>
      </p:pic>
      <p:pic>
        <p:nvPicPr>
          <p:cNvPr id="117" name="Object 4" descr="preencoded.png"/>
          <p:cNvPicPr/>
          <p:nvPr/>
        </p:nvPicPr>
        <p:blipFill>
          <a:blip r:embed="rId5"/>
          <a:stretch/>
        </p:blipFill>
        <p:spPr>
          <a:xfrm>
            <a:off x="0" y="1809720"/>
            <a:ext cx="9143640" cy="1104480"/>
          </a:xfrm>
          <a:prstGeom prst="rect">
            <a:avLst/>
          </a:prstGeom>
          <a:ln>
            <a:noFill/>
          </a:ln>
        </p:spPr>
      </p:pic>
      <p:pic>
        <p:nvPicPr>
          <p:cNvPr id="118" name="Object 5" descr="preencoded.png"/>
          <p:cNvPicPr/>
          <p:nvPr/>
        </p:nvPicPr>
        <p:blipFill>
          <a:blip r:embed="rId6"/>
          <a:stretch/>
        </p:blipFill>
        <p:spPr>
          <a:xfrm>
            <a:off x="9134640" y="1809720"/>
            <a:ext cx="9143640" cy="1104480"/>
          </a:xfrm>
          <a:prstGeom prst="rect">
            <a:avLst/>
          </a:prstGeom>
          <a:ln>
            <a:noFill/>
          </a:ln>
        </p:spPr>
      </p:pic>
      <p:sp>
        <p:nvSpPr>
          <p:cNvPr id="127" name="CustomShape 1"/>
          <p:cNvSpPr/>
          <p:nvPr/>
        </p:nvSpPr>
        <p:spPr>
          <a:xfrm>
            <a:off x="123840" y="1819440"/>
            <a:ext cx="7838640" cy="1399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de-CH"/>
          </a:p>
        </p:txBody>
      </p:sp>
      <p:pic>
        <p:nvPicPr>
          <p:cNvPr id="2" name="Picture 2" descr="Map&#10;&#10;Description automatically generated">
            <a:extLst>
              <a:ext uri="{FF2B5EF4-FFF2-40B4-BE49-F238E27FC236}">
                <a16:creationId xmlns:a16="http://schemas.microsoft.com/office/drawing/2014/main" id="{18959084-EB83-4C82-9837-39ECE10141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67610" y="-11874"/>
            <a:ext cx="18806981" cy="10279859"/>
          </a:xfrm>
          <a:prstGeom prst="rect">
            <a:avLst/>
          </a:prstGeom>
        </p:spPr>
      </p:pic>
      <p:pic>
        <p:nvPicPr>
          <p:cNvPr id="114" name="Object 1" descr="preencoded.png"/>
          <p:cNvPicPr/>
          <p:nvPr/>
        </p:nvPicPr>
        <p:blipFill>
          <a:blip r:embed="rId8"/>
          <a:stretch/>
        </p:blipFill>
        <p:spPr>
          <a:xfrm>
            <a:off x="16323003" y="305284"/>
            <a:ext cx="1657080" cy="83772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46318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F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Object 1" descr="preencoded.png"/>
          <p:cNvPicPr/>
          <p:nvPr/>
        </p:nvPicPr>
        <p:blipFill>
          <a:blip r:embed="rId3"/>
          <a:stretch/>
        </p:blipFill>
        <p:spPr>
          <a:xfrm>
            <a:off x="4476600" y="0"/>
            <a:ext cx="13811040" cy="10172520"/>
          </a:xfrm>
          <a:prstGeom prst="rect">
            <a:avLst/>
          </a:prstGeom>
          <a:ln>
            <a:noFill/>
          </a:ln>
        </p:spPr>
      </p:pic>
      <p:pic>
        <p:nvPicPr>
          <p:cNvPr id="218" name="Object 2" descr="preencoded.png"/>
          <p:cNvPicPr/>
          <p:nvPr/>
        </p:nvPicPr>
        <p:blipFill>
          <a:blip r:embed="rId4"/>
          <a:stretch/>
        </p:blipFill>
        <p:spPr>
          <a:xfrm>
            <a:off x="0" y="1791000"/>
            <a:ext cx="7772040" cy="8496000"/>
          </a:xfrm>
          <a:prstGeom prst="rect">
            <a:avLst/>
          </a:prstGeom>
          <a:ln>
            <a:noFill/>
          </a:ln>
        </p:spPr>
      </p:pic>
      <p:sp>
        <p:nvSpPr>
          <p:cNvPr id="219" name="CustomShape 1"/>
          <p:cNvSpPr/>
          <p:nvPr/>
        </p:nvSpPr>
        <p:spPr>
          <a:xfrm>
            <a:off x="790560" y="2104920"/>
            <a:ext cx="5829120" cy="318344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7951"/>
              </a:lnSpc>
            </a:pPr>
            <a:r>
              <a:rPr lang="en-US" sz="6000" b="1" strike="noStrike" spc="-1" dirty="0">
                <a:solidFill>
                  <a:srgbClr val="023477"/>
                </a:solidFill>
                <a:latin typeface="Open Sans SemiBold"/>
                <a:ea typeface="Playfair Display Bold"/>
              </a:rPr>
              <a:t>Wo </a:t>
            </a:r>
            <a:r>
              <a:rPr lang="en-US" sz="6000" b="1" strike="noStrike" spc="-1" dirty="0" err="1">
                <a:solidFill>
                  <a:srgbClr val="023477"/>
                </a:solidFill>
                <a:latin typeface="Open Sans SemiBold"/>
                <a:ea typeface="Playfair Display Bold"/>
              </a:rPr>
              <a:t>findest</a:t>
            </a:r>
            <a:r>
              <a:rPr lang="en-US" sz="6000" b="1" strike="noStrike" spc="-1" dirty="0">
                <a:solidFill>
                  <a:srgbClr val="023477"/>
                </a:solidFill>
                <a:latin typeface="Open Sans SemiBold"/>
                <a:ea typeface="Playfair Display Bold"/>
              </a:rPr>
              <a:t> du </a:t>
            </a:r>
            <a:r>
              <a:rPr lang="en-US" sz="6000" b="1" strike="noStrike" spc="-1" dirty="0" err="1">
                <a:solidFill>
                  <a:srgbClr val="023477"/>
                </a:solidFill>
                <a:latin typeface="Open Sans SemiBold"/>
                <a:ea typeface="Playfair Display Bold"/>
              </a:rPr>
              <a:t>weitere</a:t>
            </a:r>
            <a:r>
              <a:rPr lang="en-US" sz="6000" b="1" strike="noStrike" spc="-1" dirty="0">
                <a:solidFill>
                  <a:srgbClr val="023477"/>
                </a:solidFill>
                <a:latin typeface="Open Sans SemiBold"/>
                <a:ea typeface="Playfair Display Bold"/>
              </a:rPr>
              <a:t> </a:t>
            </a:r>
            <a:r>
              <a:rPr lang="en-US" sz="6000" b="1" strike="noStrike" spc="-1" dirty="0" err="1">
                <a:solidFill>
                  <a:srgbClr val="023477"/>
                </a:solidFill>
                <a:latin typeface="Open Sans SemiBold"/>
                <a:ea typeface="Playfair Display Bold"/>
              </a:rPr>
              <a:t>Informationen</a:t>
            </a:r>
            <a:r>
              <a:rPr lang="en-US" sz="6000" b="1" strike="noStrike" spc="-1" dirty="0">
                <a:solidFill>
                  <a:srgbClr val="023477"/>
                </a:solidFill>
                <a:latin typeface="Open Sans SemiBold"/>
                <a:ea typeface="Playfair Display Bold"/>
              </a:rPr>
              <a:t>?</a:t>
            </a:r>
            <a:endParaRPr lang="ru-RU" sz="6000" b="0" strike="noStrike" spc="-1" dirty="0">
              <a:latin typeface="Open Sans SemiBold"/>
            </a:endParaRPr>
          </a:p>
        </p:txBody>
      </p:sp>
      <p:sp>
        <p:nvSpPr>
          <p:cNvPr id="220" name="CustomShape 2"/>
          <p:cNvSpPr/>
          <p:nvPr/>
        </p:nvSpPr>
        <p:spPr>
          <a:xfrm>
            <a:off x="10848960" y="8877240"/>
            <a:ext cx="2409480" cy="514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ts val="4051"/>
              </a:lnSpc>
            </a:pPr>
            <a:r>
              <a:rPr lang="en-US" sz="2700" b="0" strike="noStrike" spc="-1">
                <a:solidFill>
                  <a:srgbClr val="023477"/>
                </a:solidFill>
                <a:latin typeface="Open Sans SemiBold"/>
                <a:ea typeface="Open Sans SemiBold"/>
              </a:rPr>
              <a:t>icye.ch</a:t>
            </a:r>
            <a:endParaRPr lang="ru-RU" sz="2700" b="0" strike="noStrike" spc="-1">
              <a:latin typeface="Arial"/>
            </a:endParaRPr>
          </a:p>
        </p:txBody>
      </p:sp>
      <p:sp>
        <p:nvSpPr>
          <p:cNvPr id="221" name="CustomShape 3"/>
          <p:cNvSpPr/>
          <p:nvPr/>
        </p:nvSpPr>
        <p:spPr>
          <a:xfrm>
            <a:off x="13672491" y="8620200"/>
            <a:ext cx="2819160" cy="514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ts val="4051"/>
              </a:lnSpc>
            </a:pPr>
            <a:r>
              <a:rPr lang="en-US" sz="2700" b="0" strike="noStrike" spc="-1">
                <a:solidFill>
                  <a:srgbClr val="023477"/>
                </a:solidFill>
                <a:latin typeface="Open Sans SemiBold"/>
                <a:ea typeface="Open Sans SemiBold"/>
              </a:rPr>
              <a:t>corona.icye.ch</a:t>
            </a:r>
            <a:endParaRPr lang="ru-RU" sz="2700" b="0" strike="noStrike" spc="-1">
              <a:latin typeface="Arial"/>
            </a:endParaRPr>
          </a:p>
        </p:txBody>
      </p:sp>
      <p:sp>
        <p:nvSpPr>
          <p:cNvPr id="222" name="CustomShape 4"/>
          <p:cNvSpPr/>
          <p:nvPr/>
        </p:nvSpPr>
        <p:spPr>
          <a:xfrm>
            <a:off x="5086440" y="8620200"/>
            <a:ext cx="7838640" cy="514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ts val="4051"/>
              </a:lnSpc>
            </a:pPr>
            <a:r>
              <a:rPr lang="en-US" sz="2700" b="0" strike="noStrike" spc="-1">
                <a:solidFill>
                  <a:srgbClr val="023477"/>
                </a:solidFill>
                <a:latin typeface="Open Sans SemiBold"/>
                <a:ea typeface="Open Sans SemiBold"/>
              </a:rPr>
              <a:t>icye.org</a:t>
            </a:r>
            <a:endParaRPr lang="ru-RU" sz="27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Object 1" descr="preencoded.png"/>
          <p:cNvPicPr/>
          <p:nvPr/>
        </p:nvPicPr>
        <p:blipFill>
          <a:blip r:embed="rId3"/>
          <a:stretch/>
        </p:blipFill>
        <p:spPr>
          <a:xfrm>
            <a:off x="16106760" y="9124920"/>
            <a:ext cx="1657080" cy="837720"/>
          </a:xfrm>
          <a:prstGeom prst="rect">
            <a:avLst/>
          </a:prstGeom>
          <a:ln>
            <a:noFill/>
          </a:ln>
        </p:spPr>
      </p:pic>
      <p:pic>
        <p:nvPicPr>
          <p:cNvPr id="224" name="Object 2" descr="preencoded.png"/>
          <p:cNvPicPr/>
          <p:nvPr/>
        </p:nvPicPr>
        <p:blipFill>
          <a:blip r:embed="rId4"/>
          <a:stretch/>
        </p:blipFill>
        <p:spPr>
          <a:xfrm>
            <a:off x="0" y="2433490"/>
            <a:ext cx="7105320" cy="4076280"/>
          </a:xfrm>
          <a:prstGeom prst="rect">
            <a:avLst/>
          </a:prstGeom>
          <a:ln>
            <a:noFill/>
          </a:ln>
        </p:spPr>
      </p:pic>
      <p:pic>
        <p:nvPicPr>
          <p:cNvPr id="226" name="Object 4" descr="preencoded.png"/>
          <p:cNvPicPr/>
          <p:nvPr/>
        </p:nvPicPr>
        <p:blipFill>
          <a:blip r:embed="rId5"/>
          <a:stretch/>
        </p:blipFill>
        <p:spPr>
          <a:xfrm>
            <a:off x="-11832" y="6397367"/>
            <a:ext cx="6038640" cy="3866760"/>
          </a:xfrm>
          <a:prstGeom prst="rect">
            <a:avLst/>
          </a:prstGeom>
          <a:ln>
            <a:noFill/>
          </a:ln>
        </p:spPr>
      </p:pic>
      <p:pic>
        <p:nvPicPr>
          <p:cNvPr id="227" name="Object 5" descr="preencoded.png"/>
          <p:cNvPicPr/>
          <p:nvPr/>
        </p:nvPicPr>
        <p:blipFill>
          <a:blip r:embed="rId6"/>
          <a:stretch/>
        </p:blipFill>
        <p:spPr>
          <a:xfrm>
            <a:off x="6013356" y="2447283"/>
            <a:ext cx="6076440" cy="3981240"/>
          </a:xfrm>
          <a:prstGeom prst="rect">
            <a:avLst/>
          </a:prstGeom>
          <a:ln>
            <a:noFill/>
          </a:ln>
        </p:spPr>
      </p:pic>
      <p:pic>
        <p:nvPicPr>
          <p:cNvPr id="228" name="Object 6" descr="preencoded.png"/>
          <p:cNvPicPr/>
          <p:nvPr/>
        </p:nvPicPr>
        <p:blipFill>
          <a:blip r:embed="rId7"/>
          <a:stretch/>
        </p:blipFill>
        <p:spPr>
          <a:xfrm>
            <a:off x="12058560" y="6413932"/>
            <a:ext cx="6229080" cy="3866760"/>
          </a:xfrm>
          <a:prstGeom prst="rect">
            <a:avLst/>
          </a:prstGeom>
          <a:ln>
            <a:noFill/>
          </a:ln>
        </p:spPr>
      </p:pic>
      <p:pic>
        <p:nvPicPr>
          <p:cNvPr id="229" name="Object 7" descr="preencoded.png"/>
          <p:cNvPicPr/>
          <p:nvPr/>
        </p:nvPicPr>
        <p:blipFill>
          <a:blip r:embed="rId8"/>
          <a:stretch/>
        </p:blipFill>
        <p:spPr>
          <a:xfrm>
            <a:off x="12058559" y="2426984"/>
            <a:ext cx="6229080" cy="4000320"/>
          </a:xfrm>
          <a:prstGeom prst="rect">
            <a:avLst/>
          </a:prstGeom>
          <a:ln>
            <a:noFill/>
          </a:ln>
        </p:spPr>
      </p:pic>
      <p:sp>
        <p:nvSpPr>
          <p:cNvPr id="230" name="CustomShape 1"/>
          <p:cNvSpPr/>
          <p:nvPr/>
        </p:nvSpPr>
        <p:spPr>
          <a:xfrm>
            <a:off x="4541118" y="676440"/>
            <a:ext cx="9260202" cy="1436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7951"/>
              </a:lnSpc>
            </a:pPr>
            <a:r>
              <a:rPr lang="en-US" sz="6000" b="1" strike="noStrike" spc="-1" dirty="0" err="1">
                <a:solidFill>
                  <a:srgbClr val="023477"/>
                </a:solidFill>
                <a:latin typeface="Open Sans SemiBold"/>
                <a:ea typeface="Playfair Display Bold"/>
              </a:rPr>
              <a:t>Unsere</a:t>
            </a:r>
            <a:r>
              <a:rPr lang="en-US" sz="6000" b="1" strike="noStrike" spc="-1" dirty="0">
                <a:solidFill>
                  <a:srgbClr val="023477"/>
                </a:solidFill>
                <a:latin typeface="Open Sans SemiBold"/>
                <a:ea typeface="Playfair Display Bold"/>
              </a:rPr>
              <a:t> </a:t>
            </a:r>
            <a:r>
              <a:rPr lang="en-US" sz="6000" b="1" strike="noStrike" spc="-1" dirty="0" err="1">
                <a:solidFill>
                  <a:srgbClr val="023477"/>
                </a:solidFill>
                <a:latin typeface="Open Sans SemiBold"/>
                <a:ea typeface="Playfair Display Bold"/>
              </a:rPr>
              <a:t>Programme</a:t>
            </a:r>
            <a:endParaRPr lang="ru-RU" sz="6000" b="0" strike="noStrike" spc="-1" dirty="0" err="1">
              <a:latin typeface="Open Sans SemiBold"/>
            </a:endParaRPr>
          </a:p>
        </p:txBody>
      </p:sp>
      <p:sp>
        <p:nvSpPr>
          <p:cNvPr id="231" name="CustomShape 2"/>
          <p:cNvSpPr/>
          <p:nvPr/>
        </p:nvSpPr>
        <p:spPr>
          <a:xfrm>
            <a:off x="-905040" y="3458046"/>
            <a:ext cx="7838640" cy="63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5026"/>
              </a:lnSpc>
            </a:pPr>
            <a:r>
              <a:rPr lang="en-US" sz="3800" b="1" strike="noStrike" spc="-1" dirty="0" err="1">
                <a:solidFill>
                  <a:srgbClr val="FFFFFF"/>
                </a:solidFill>
                <a:latin typeface="Open Sans SemiBold"/>
                <a:ea typeface="Playfair Display Bold"/>
              </a:rPr>
              <a:t>Langzeitprogramm</a:t>
            </a:r>
            <a:endParaRPr lang="ru-RU" sz="3800" b="0" strike="noStrike" spc="-1" dirty="0" err="1">
              <a:latin typeface="Open Sans SemiBold"/>
            </a:endParaRPr>
          </a:p>
        </p:txBody>
      </p:sp>
      <p:sp>
        <p:nvSpPr>
          <p:cNvPr id="232" name="CustomShape 3"/>
          <p:cNvSpPr/>
          <p:nvPr/>
        </p:nvSpPr>
        <p:spPr>
          <a:xfrm>
            <a:off x="11535612" y="3483821"/>
            <a:ext cx="7838640" cy="63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5026"/>
              </a:lnSpc>
            </a:pPr>
            <a:r>
              <a:rPr lang="en-US" sz="3800" b="1" strike="noStrike" spc="-1" dirty="0" err="1">
                <a:solidFill>
                  <a:srgbClr val="FFFFFF"/>
                </a:solidFill>
                <a:latin typeface="Open Sans SemiBold"/>
                <a:ea typeface="Playfair Display Bold"/>
              </a:rPr>
              <a:t>Kurzzeitprogramm</a:t>
            </a:r>
            <a:endParaRPr lang="ru-RU" sz="3800" b="0" strike="noStrike" spc="-1" dirty="0" err="1">
              <a:latin typeface="Open Sans SemiBold"/>
            </a:endParaRPr>
          </a:p>
        </p:txBody>
      </p:sp>
      <p:sp>
        <p:nvSpPr>
          <p:cNvPr id="234" name="CustomShape 5"/>
          <p:cNvSpPr/>
          <p:nvPr/>
        </p:nvSpPr>
        <p:spPr>
          <a:xfrm>
            <a:off x="485640" y="4371840"/>
            <a:ext cx="5047920" cy="390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3076"/>
              </a:lnSpc>
            </a:pPr>
            <a:r>
              <a:rPr lang="en-US" sz="3200" b="1" strike="noStrike" spc="-1" dirty="0">
                <a:solidFill>
                  <a:srgbClr val="FFFFFF"/>
                </a:solidFill>
                <a:latin typeface="Open Sans Regular"/>
                <a:ea typeface="Open Sans Regular"/>
              </a:rPr>
              <a:t>6 bis 12 </a:t>
            </a:r>
            <a:r>
              <a:rPr lang="en-US" sz="3200" b="1" strike="noStrike" spc="-1" dirty="0" err="1">
                <a:solidFill>
                  <a:srgbClr val="FFFFFF"/>
                </a:solidFill>
                <a:latin typeface="Open Sans SemiBold"/>
                <a:ea typeface="Open Sans Regular"/>
              </a:rPr>
              <a:t>Monate</a:t>
            </a:r>
            <a:endParaRPr lang="ru-RU" sz="3200" b="1" strike="noStrike" spc="-1">
              <a:latin typeface="Open Sans SemiBold"/>
            </a:endParaRPr>
          </a:p>
        </p:txBody>
      </p:sp>
      <p:sp>
        <p:nvSpPr>
          <p:cNvPr id="236" name="CustomShape 7"/>
          <p:cNvSpPr/>
          <p:nvPr/>
        </p:nvSpPr>
        <p:spPr>
          <a:xfrm>
            <a:off x="12948916" y="4371840"/>
            <a:ext cx="5047920" cy="390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3076"/>
              </a:lnSpc>
            </a:pPr>
            <a:r>
              <a:rPr lang="en-US" sz="3200" b="1" strike="noStrike" spc="-1" dirty="0">
                <a:solidFill>
                  <a:srgbClr val="FFFFFF"/>
                </a:solidFill>
                <a:latin typeface="Open Sans SemiBold"/>
                <a:ea typeface="Open Sans Regular"/>
              </a:rPr>
              <a:t>1 bis 5 </a:t>
            </a:r>
            <a:r>
              <a:rPr lang="en-US" sz="3200" b="1" strike="noStrike" spc="-1" dirty="0" err="1">
                <a:solidFill>
                  <a:srgbClr val="FFFFFF"/>
                </a:solidFill>
                <a:latin typeface="Open Sans SemiBold"/>
                <a:ea typeface="Open Sans Regular"/>
              </a:rPr>
              <a:t>Monate</a:t>
            </a:r>
            <a:endParaRPr lang="ru-RU" sz="3200" b="1" strike="noStrike" spc="-1">
              <a:latin typeface="Open Sans SemiBold"/>
            </a:endParaRPr>
          </a:p>
        </p:txBody>
      </p:sp>
      <p:pic>
        <p:nvPicPr>
          <p:cNvPr id="2" name="Grafik 2">
            <a:extLst>
              <a:ext uri="{FF2B5EF4-FFF2-40B4-BE49-F238E27FC236}">
                <a16:creationId xmlns:a16="http://schemas.microsoft.com/office/drawing/2014/main" id="{0A41D523-CAD7-4985-9DB5-7E0C20802F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55694" y="6984723"/>
            <a:ext cx="2743200" cy="2743200"/>
          </a:xfrm>
          <a:prstGeom prst="rect">
            <a:avLst/>
          </a:prstGeom>
        </p:spPr>
      </p:pic>
      <p:pic>
        <p:nvPicPr>
          <p:cNvPr id="3" name="Grafik 3">
            <a:extLst>
              <a:ext uri="{FF2B5EF4-FFF2-40B4-BE49-F238E27FC236}">
                <a16:creationId xmlns:a16="http://schemas.microsoft.com/office/drawing/2014/main" id="{718760B2-2D22-4772-BFE4-9753677D157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093687" y="6988865"/>
            <a:ext cx="2743200" cy="2743200"/>
          </a:xfrm>
          <a:prstGeom prst="rect">
            <a:avLst/>
          </a:prstGeom>
        </p:spPr>
      </p:pic>
      <p:pic>
        <p:nvPicPr>
          <p:cNvPr id="4" name="Grafik 4" descr="Ein Bild, das Person, draußen, Bank, Parken enthält.&#10;&#10;Beschreibung automatisch generiert.">
            <a:extLst>
              <a:ext uri="{FF2B5EF4-FFF2-40B4-BE49-F238E27FC236}">
                <a16:creationId xmlns:a16="http://schemas.microsoft.com/office/drawing/2014/main" id="{6B48948C-841C-4059-A964-11175AD7AF9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83357" y="6398983"/>
            <a:ext cx="6072808" cy="386664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ject 5" descr="preencoded.png">
            <a:extLst>
              <a:ext uri="{FF2B5EF4-FFF2-40B4-BE49-F238E27FC236}">
                <a16:creationId xmlns:a16="http://schemas.microsoft.com/office/drawing/2014/main" id="{39D507CB-C912-AE3A-B6AB-7927D7C73468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-53821" y="8221"/>
            <a:ext cx="18333033" cy="1869415"/>
          </a:xfrm>
          <a:prstGeom prst="rect">
            <a:avLst/>
          </a:prstGeom>
          <a:ln>
            <a:noFill/>
          </a:ln>
        </p:spPr>
      </p:pic>
      <p:pic>
        <p:nvPicPr>
          <p:cNvPr id="243" name="Object 1" descr="preencoded.png"/>
          <p:cNvPicPr/>
          <p:nvPr/>
        </p:nvPicPr>
        <p:blipFill>
          <a:blip r:embed="rId4"/>
          <a:stretch/>
        </p:blipFill>
        <p:spPr>
          <a:xfrm>
            <a:off x="16106760" y="9124920"/>
            <a:ext cx="1657080" cy="837720"/>
          </a:xfrm>
          <a:prstGeom prst="rect">
            <a:avLst/>
          </a:prstGeom>
          <a:ln>
            <a:noFill/>
          </a:ln>
        </p:spPr>
      </p:pic>
      <p:pic>
        <p:nvPicPr>
          <p:cNvPr id="246" name="Object 4" descr="preencoded.png"/>
          <p:cNvPicPr/>
          <p:nvPr/>
        </p:nvPicPr>
        <p:blipFill>
          <a:blip r:embed="rId5"/>
          <a:stretch/>
        </p:blipFill>
        <p:spPr>
          <a:xfrm>
            <a:off x="-14220" y="1848240"/>
            <a:ext cx="7867440" cy="8438760"/>
          </a:xfrm>
          <a:prstGeom prst="rect">
            <a:avLst/>
          </a:prstGeom>
          <a:ln>
            <a:noFill/>
          </a:ln>
        </p:spPr>
      </p:pic>
      <p:pic>
        <p:nvPicPr>
          <p:cNvPr id="248" name="Object 6" descr="preencoded.png"/>
          <p:cNvPicPr/>
          <p:nvPr/>
        </p:nvPicPr>
        <p:blipFill>
          <a:blip r:embed="rId6"/>
          <a:stretch/>
        </p:blipFill>
        <p:spPr>
          <a:xfrm>
            <a:off x="8874963" y="4936075"/>
            <a:ext cx="54365" cy="722802"/>
          </a:xfrm>
          <a:prstGeom prst="rect">
            <a:avLst/>
          </a:prstGeom>
          <a:ln>
            <a:noFill/>
          </a:ln>
        </p:spPr>
      </p:pic>
      <p:pic>
        <p:nvPicPr>
          <p:cNvPr id="249" name="Object 7" descr="preencoded.png"/>
          <p:cNvPicPr/>
          <p:nvPr/>
        </p:nvPicPr>
        <p:blipFill>
          <a:blip r:embed="rId7"/>
          <a:stretch/>
        </p:blipFill>
        <p:spPr>
          <a:xfrm>
            <a:off x="7037569" y="7672586"/>
            <a:ext cx="9886767" cy="1071112"/>
          </a:xfrm>
          <a:prstGeom prst="rect">
            <a:avLst/>
          </a:prstGeom>
          <a:ln>
            <a:noFill/>
          </a:ln>
        </p:spPr>
      </p:pic>
      <p:sp>
        <p:nvSpPr>
          <p:cNvPr id="250" name="CustomShape 1"/>
          <p:cNvSpPr/>
          <p:nvPr/>
        </p:nvSpPr>
        <p:spPr>
          <a:xfrm>
            <a:off x="4498166" y="469046"/>
            <a:ext cx="9295920" cy="120462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7951"/>
              </a:lnSpc>
            </a:pPr>
            <a:r>
              <a:rPr lang="en-US" sz="6000" b="1" strike="noStrike" spc="-1" dirty="0" err="1">
                <a:solidFill>
                  <a:srgbClr val="FFFFFF"/>
                </a:solidFill>
                <a:latin typeface="Open Sans SemiBold"/>
                <a:ea typeface="Playfair Display Bold"/>
              </a:rPr>
              <a:t>Langzeitprogramm</a:t>
            </a:r>
            <a:endParaRPr lang="ru-RU" sz="6000" b="0" strike="noStrike" spc="-1" dirty="0" err="1">
              <a:solidFill>
                <a:srgbClr val="FFFFFF"/>
              </a:solidFill>
              <a:latin typeface="Open Sans SemiBold"/>
            </a:endParaRPr>
          </a:p>
        </p:txBody>
      </p:sp>
      <p:sp>
        <p:nvSpPr>
          <p:cNvPr id="252" name="CustomShape 3"/>
          <p:cNvSpPr/>
          <p:nvPr/>
        </p:nvSpPr>
        <p:spPr>
          <a:xfrm>
            <a:off x="12322091" y="3434547"/>
            <a:ext cx="4928907" cy="16905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r>
              <a:rPr lang="en-US" sz="2800" b="0" strike="noStrike" spc="-1" dirty="0" err="1">
                <a:solidFill>
                  <a:srgbClr val="023477"/>
                </a:solidFill>
                <a:latin typeface="Open Sans SemiBold"/>
                <a:ea typeface="Open Sans SemiBold"/>
              </a:rPr>
              <a:t>Ausreise</a:t>
            </a:r>
            <a:r>
              <a:rPr lang="en-US" sz="2800" spc="-1" dirty="0">
                <a:solidFill>
                  <a:srgbClr val="023477"/>
                </a:solidFill>
                <a:latin typeface="Open Sans SemiBold"/>
                <a:ea typeface="Open Sans SemiBold"/>
              </a:rPr>
              <a:t> </a:t>
            </a:r>
            <a:r>
              <a:rPr lang="en-US" sz="2800" b="0" strike="noStrike" spc="-1" dirty="0">
                <a:solidFill>
                  <a:srgbClr val="023477"/>
                </a:solidFill>
                <a:latin typeface="Open Sans SemiBold"/>
                <a:ea typeface="Open Sans SemiBold"/>
              </a:rPr>
              <a:t> </a:t>
            </a:r>
            <a:r>
              <a:rPr lang="en-US" sz="2800" spc="-1" dirty="0" err="1">
                <a:solidFill>
                  <a:srgbClr val="023477"/>
                </a:solidFill>
                <a:latin typeface="Open Sans SemiBold"/>
                <a:ea typeface="Open Sans SemiBold"/>
              </a:rPr>
              <a:t>Januar</a:t>
            </a:r>
            <a:r>
              <a:rPr lang="en-US" sz="2800" b="0" strike="noStrike" spc="-1" dirty="0">
                <a:solidFill>
                  <a:srgbClr val="023477"/>
                </a:solidFill>
                <a:latin typeface="Open Sans SemiBold"/>
                <a:ea typeface="Open Sans SemiBold"/>
              </a:rPr>
              <a:t>/ </a:t>
            </a:r>
            <a:r>
              <a:rPr lang="en-US" sz="2800" spc="-1" dirty="0" err="1">
                <a:solidFill>
                  <a:srgbClr val="023477"/>
                </a:solidFill>
                <a:latin typeface="Open Sans SemiBold"/>
                <a:ea typeface="Open Sans SemiBold"/>
              </a:rPr>
              <a:t>Februar</a:t>
            </a:r>
            <a:endParaRPr lang="ru-RU" sz="2800" b="0" strike="noStrike" spc="-1" dirty="0">
              <a:latin typeface="Open Sans SemiBold"/>
            </a:endParaRPr>
          </a:p>
          <a:p>
            <a:pPr>
              <a:lnSpc>
                <a:spcPts val="5250"/>
              </a:lnSpc>
            </a:pPr>
            <a:r>
              <a:rPr lang="en-US" sz="2800" b="0" strike="noStrike" spc="-1" dirty="0" err="1">
                <a:solidFill>
                  <a:srgbClr val="023477"/>
                </a:solidFill>
                <a:latin typeface="Open Sans SemiBold"/>
                <a:ea typeface="Open Sans Regular"/>
              </a:rPr>
              <a:t>Anmeldung</a:t>
            </a:r>
            <a:r>
              <a:rPr lang="en-US" sz="2800" b="0" strike="noStrike" spc="-1" dirty="0">
                <a:solidFill>
                  <a:srgbClr val="023477"/>
                </a:solidFill>
                <a:latin typeface="Open Sans SemiBold"/>
                <a:ea typeface="Open Sans Regular"/>
              </a:rPr>
              <a:t> bis </a:t>
            </a:r>
            <a:r>
              <a:rPr lang="en-US" sz="2800" spc="-1" dirty="0">
                <a:solidFill>
                  <a:srgbClr val="023477"/>
                </a:solidFill>
                <a:latin typeface="Open Sans SemiBold"/>
                <a:ea typeface="Open Sans SemiBold"/>
              </a:rPr>
              <a:t>31.Oktober</a:t>
            </a:r>
            <a:endParaRPr lang="en-US" sz="2800" b="0" strike="noStrike" spc="-1" dirty="0">
              <a:solidFill>
                <a:srgbClr val="023477"/>
              </a:solidFill>
              <a:latin typeface="Open Sans SemiBold"/>
              <a:ea typeface="Open Sans SemiBold"/>
            </a:endParaRPr>
          </a:p>
        </p:txBody>
      </p:sp>
      <p:sp>
        <p:nvSpPr>
          <p:cNvPr id="253" name="CustomShape 4"/>
          <p:cNvSpPr/>
          <p:nvPr/>
        </p:nvSpPr>
        <p:spPr>
          <a:xfrm>
            <a:off x="6651257" y="3428390"/>
            <a:ext cx="4947953" cy="1047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r>
              <a:rPr lang="en-US" sz="2800" b="0" strike="noStrike" spc="-1" dirty="0" err="1">
                <a:solidFill>
                  <a:srgbClr val="023477"/>
                </a:solidFill>
                <a:latin typeface="Open Sans SemiBold"/>
                <a:ea typeface="Open Sans SemiBold"/>
              </a:rPr>
              <a:t>Ausreise</a:t>
            </a:r>
            <a:r>
              <a:rPr lang="en-US" sz="2800" b="0" strike="noStrike" spc="-1" dirty="0">
                <a:solidFill>
                  <a:srgbClr val="023477"/>
                </a:solidFill>
                <a:latin typeface="Open Sans SemiBold"/>
                <a:ea typeface="Open Sans SemiBold"/>
              </a:rPr>
              <a:t> </a:t>
            </a:r>
            <a:r>
              <a:rPr lang="en-US" sz="2800" b="0" strike="noStrike" spc="-1" dirty="0" err="1">
                <a:solidFill>
                  <a:srgbClr val="023477"/>
                </a:solidFill>
                <a:latin typeface="Open Sans SemiBold"/>
                <a:ea typeface="Open Sans SemiBold"/>
              </a:rPr>
              <a:t>im</a:t>
            </a:r>
            <a:r>
              <a:rPr lang="en-US" sz="2800" b="0" strike="noStrike" spc="-1" dirty="0">
                <a:solidFill>
                  <a:srgbClr val="023477"/>
                </a:solidFill>
                <a:latin typeface="Open Sans SemiBold"/>
                <a:ea typeface="Open Sans SemiBold"/>
              </a:rPr>
              <a:t> </a:t>
            </a:r>
            <a:r>
              <a:rPr lang="en-US" sz="2800" b="0" strike="noStrike" spc="-1" dirty="0" err="1">
                <a:solidFill>
                  <a:srgbClr val="023477"/>
                </a:solidFill>
                <a:latin typeface="Open Sans SemiBold"/>
                <a:ea typeface="Open Sans SemiBold"/>
              </a:rPr>
              <a:t>Juli</a:t>
            </a:r>
            <a:r>
              <a:rPr lang="en-US" sz="2800" b="0" strike="noStrike" spc="-1" dirty="0">
                <a:solidFill>
                  <a:srgbClr val="023477"/>
                </a:solidFill>
                <a:latin typeface="Open Sans SemiBold"/>
                <a:ea typeface="Open Sans SemiBold"/>
              </a:rPr>
              <a:t>/ August</a:t>
            </a:r>
            <a:endParaRPr lang="ru-RU" sz="2800" b="0" strike="noStrike" spc="-1" dirty="0">
              <a:latin typeface="Open Sans SemiBold"/>
            </a:endParaRPr>
          </a:p>
          <a:p>
            <a:pPr>
              <a:lnSpc>
                <a:spcPts val="5250"/>
              </a:lnSpc>
            </a:pPr>
            <a:r>
              <a:rPr lang="en-US" sz="2800" b="0" strike="noStrike" spc="-1" dirty="0" err="1">
                <a:solidFill>
                  <a:srgbClr val="023477"/>
                </a:solidFill>
                <a:latin typeface="Open Sans SemiBold"/>
                <a:ea typeface="Open Sans Regular"/>
              </a:rPr>
              <a:t>Anmeldung</a:t>
            </a:r>
            <a:r>
              <a:rPr lang="en-US" sz="2800" b="0" strike="noStrike" spc="-1" dirty="0">
                <a:solidFill>
                  <a:srgbClr val="023477"/>
                </a:solidFill>
                <a:latin typeface="Open Sans SemiBold"/>
                <a:ea typeface="Open Sans Regular"/>
              </a:rPr>
              <a:t> </a:t>
            </a:r>
            <a:r>
              <a:rPr lang="en-US" sz="2800" spc="-1" dirty="0">
                <a:solidFill>
                  <a:srgbClr val="023477"/>
                </a:solidFill>
                <a:latin typeface="Open Sans SemiBold"/>
                <a:ea typeface="Open Sans Regular"/>
              </a:rPr>
              <a:t>bis </a:t>
            </a:r>
            <a:r>
              <a:rPr lang="en-US" sz="2800" b="1" spc="-1" dirty="0">
                <a:solidFill>
                  <a:srgbClr val="023477"/>
                </a:solidFill>
                <a:latin typeface="Open Sans SemiBold"/>
                <a:ea typeface="Open Sans Regular"/>
              </a:rPr>
              <a:t>30. April</a:t>
            </a:r>
            <a:endParaRPr lang="en-US" sz="2800" b="1" strike="noStrike" spc="-1" dirty="0">
              <a:solidFill>
                <a:srgbClr val="023477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54" name="CustomShape 5"/>
          <p:cNvSpPr/>
          <p:nvPr/>
        </p:nvSpPr>
        <p:spPr>
          <a:xfrm>
            <a:off x="12366130" y="6031207"/>
            <a:ext cx="4411943" cy="130157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r>
              <a:rPr lang="en-US" sz="2800" b="0" strike="noStrike" spc="-1" dirty="0" err="1">
                <a:solidFill>
                  <a:srgbClr val="023477"/>
                </a:solidFill>
                <a:latin typeface="Open Sans SemiBold"/>
                <a:ea typeface="Open Sans SemiBold"/>
              </a:rPr>
              <a:t>Vorbereitungsseminar</a:t>
            </a:r>
            <a:endParaRPr lang="en-US" sz="2800" b="0" strike="noStrike" spc="-1" dirty="0">
              <a:solidFill>
                <a:srgbClr val="023477"/>
              </a:solidFill>
              <a:latin typeface="Open Sans SemiBold"/>
              <a:ea typeface="Open Sans SemiBold"/>
            </a:endParaRPr>
          </a:p>
          <a:p>
            <a:endParaRPr lang="en-US" sz="2800" b="0" strike="noStrike" spc="-1" dirty="0">
              <a:solidFill>
                <a:srgbClr val="023477"/>
              </a:solidFill>
              <a:latin typeface="Open Sans SemiBold"/>
              <a:ea typeface="Open Sans SemiBold"/>
            </a:endParaRPr>
          </a:p>
          <a:p>
            <a:endParaRPr lang="en-US" sz="2800" spc="-1" dirty="0">
              <a:solidFill>
                <a:srgbClr val="023477"/>
              </a:solidFill>
              <a:latin typeface="Open Sans SemiBold"/>
              <a:ea typeface="Open Sans SemiBold"/>
            </a:endParaRPr>
          </a:p>
          <a:p>
            <a:endParaRPr lang="en-US" sz="2800" spc="-1" dirty="0">
              <a:solidFill>
                <a:srgbClr val="023477"/>
              </a:solidFill>
              <a:latin typeface="Open Sans SemiBold"/>
              <a:ea typeface="Open Sans SemiBold"/>
            </a:endParaRPr>
          </a:p>
          <a:p>
            <a:endParaRPr lang="ru-RU" sz="2800" spc="-1" dirty="0">
              <a:latin typeface="Open Sans SemiBold"/>
            </a:endParaRPr>
          </a:p>
        </p:txBody>
      </p:sp>
      <p:sp>
        <p:nvSpPr>
          <p:cNvPr id="255" name="CustomShape 6"/>
          <p:cNvSpPr/>
          <p:nvPr/>
        </p:nvSpPr>
        <p:spPr>
          <a:xfrm>
            <a:off x="6648500" y="5891612"/>
            <a:ext cx="4554360" cy="114086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4501"/>
              </a:lnSpc>
            </a:pPr>
            <a:r>
              <a:rPr lang="en-US" sz="2800" b="0" strike="noStrike" spc="-1" dirty="0" err="1">
                <a:solidFill>
                  <a:srgbClr val="023477"/>
                </a:solidFill>
                <a:latin typeface="Open Sans SemiBold"/>
                <a:ea typeface="Open Sans SemiBold"/>
              </a:rPr>
              <a:t>Vorbereitungsseminar</a:t>
            </a:r>
            <a:r>
              <a:rPr lang="en-US" sz="2800" spc="-1" dirty="0">
                <a:solidFill>
                  <a:srgbClr val="023477"/>
                </a:solidFill>
                <a:latin typeface="Open Sans SemiBold"/>
                <a:ea typeface="Open Sans SemiBold"/>
              </a:rPr>
              <a:t> </a:t>
            </a:r>
          </a:p>
        </p:txBody>
      </p:sp>
      <p:sp>
        <p:nvSpPr>
          <p:cNvPr id="256" name="CustomShape 7"/>
          <p:cNvSpPr/>
          <p:nvPr/>
        </p:nvSpPr>
        <p:spPr>
          <a:xfrm>
            <a:off x="8185585" y="8020084"/>
            <a:ext cx="7792205" cy="72468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2251"/>
              </a:lnSpc>
            </a:pPr>
            <a:r>
              <a:rPr lang="en-US" sz="2800" b="0" strike="noStrike" spc="-1" dirty="0" err="1">
                <a:solidFill>
                  <a:srgbClr val="FFFFFF"/>
                </a:solidFill>
                <a:latin typeface="Open Sans SemiBold"/>
                <a:ea typeface="Open Sans SemiBold"/>
              </a:rPr>
              <a:t>Länderspezifische</a:t>
            </a:r>
            <a:r>
              <a:rPr lang="en-US" sz="2800" b="0" strike="noStrike" spc="-1" dirty="0">
                <a:solidFill>
                  <a:srgbClr val="FFFFFF"/>
                </a:solidFill>
                <a:latin typeface="Open Sans SemiBold"/>
                <a:ea typeface="Open Sans SemiBold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latin typeface="Open Sans SemiBold"/>
                <a:ea typeface="Open Sans SemiBold"/>
              </a:rPr>
              <a:t>Vorbereitung</a:t>
            </a:r>
            <a:r>
              <a:rPr lang="en-US" sz="2800" b="0" strike="noStrike" spc="-1" dirty="0">
                <a:solidFill>
                  <a:srgbClr val="FFFFFF"/>
                </a:solidFill>
                <a:latin typeface="Open Sans SemiBold"/>
                <a:ea typeface="Open Sans SemiBold"/>
              </a:rPr>
              <a:t>:</a:t>
            </a:r>
            <a:r>
              <a:rPr lang="en-US" sz="2800" b="0" strike="noStrike" spc="-1" dirty="0">
                <a:solidFill>
                  <a:srgbClr val="FFFFFF"/>
                </a:solidFill>
                <a:latin typeface="Open Sans SemiBold"/>
                <a:ea typeface="Open Sans Regular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latin typeface="Open Sans SemiBold"/>
                <a:ea typeface="Open Sans Regular"/>
              </a:rPr>
              <a:t>individuell</a:t>
            </a:r>
            <a:endParaRPr lang="ru-RU" sz="2800" b="0" strike="noStrike" spc="-1">
              <a:latin typeface="Open Sans SemiBold"/>
            </a:endParaRPr>
          </a:p>
        </p:txBody>
      </p:sp>
      <p:pic>
        <p:nvPicPr>
          <p:cNvPr id="2" name="Grafik 2" descr="Ein Bild, das Person, Gruppe, Personen, Sport enthält.&#10;&#10;Beschreibung automatisch generiert.">
            <a:extLst>
              <a:ext uri="{FF2B5EF4-FFF2-40B4-BE49-F238E27FC236}">
                <a16:creationId xmlns:a16="http://schemas.microsoft.com/office/drawing/2014/main" id="{5EC38654-D433-406B-9EE9-59840B29E6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0271" y="2309658"/>
            <a:ext cx="5033082" cy="67167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hteck 1">
            <a:extLst>
              <a:ext uri="{FF2B5EF4-FFF2-40B4-BE49-F238E27FC236}">
                <a16:creationId xmlns:a16="http://schemas.microsoft.com/office/drawing/2014/main" id="{0818D4C7-0841-E358-9444-F79B0B50271A}"/>
              </a:ext>
            </a:extLst>
          </p:cNvPr>
          <p:cNvSpPr/>
          <p:nvPr/>
        </p:nvSpPr>
        <p:spPr>
          <a:xfrm>
            <a:off x="17249211" y="1857519"/>
            <a:ext cx="1038789" cy="68779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5" name="CustomShape 2">
            <a:extLst>
              <a:ext uri="{FF2B5EF4-FFF2-40B4-BE49-F238E27FC236}">
                <a16:creationId xmlns:a16="http://schemas.microsoft.com/office/drawing/2014/main" id="{F9678707-B396-6B6E-52CF-A048890D467E}"/>
              </a:ext>
            </a:extLst>
          </p:cNvPr>
          <p:cNvSpPr/>
          <p:nvPr/>
        </p:nvSpPr>
        <p:spPr>
          <a:xfrm>
            <a:off x="8360673" y="153456"/>
            <a:ext cx="6857640" cy="647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5100"/>
              </a:lnSpc>
            </a:pPr>
            <a:endParaRPr lang="en-US" sz="3500" b="0" strike="noStrike" spc="-1" dirty="0">
              <a:solidFill>
                <a:srgbClr val="023477"/>
              </a:solidFill>
              <a:latin typeface="Open Sans Regular"/>
              <a:ea typeface="Open Sans Regular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3D0B67-C0FA-1D08-7F0F-50AA14B265DC}"/>
              </a:ext>
            </a:extLst>
          </p:cNvPr>
          <p:cNvSpPr txBox="1"/>
          <p:nvPr/>
        </p:nvSpPr>
        <p:spPr>
          <a:xfrm rot="5400000" flipH="1">
            <a:off x="15126891" y="4512140"/>
            <a:ext cx="4973835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>
                <a:solidFill>
                  <a:srgbClr val="023477"/>
                </a:solidFill>
                <a:latin typeface="Open Sans SemiBold"/>
                <a:ea typeface="+mn-lt"/>
                <a:cs typeface="+mn-lt"/>
              </a:rPr>
              <a:t>Dauer: 6 bis 12 </a:t>
            </a:r>
            <a:r>
              <a:rPr lang="en-US" sz="2800" dirty="0" err="1">
                <a:solidFill>
                  <a:srgbClr val="023477"/>
                </a:solidFill>
                <a:latin typeface="Open Sans SemiBold"/>
                <a:ea typeface="+mn-lt"/>
                <a:cs typeface="+mn-lt"/>
              </a:rPr>
              <a:t>Monate</a:t>
            </a:r>
            <a:endParaRPr lang="en-US" sz="2800">
              <a:latin typeface="Open Sans SemiBold"/>
              <a:ea typeface="+mn-lt"/>
              <a:cs typeface="+mn-lt"/>
            </a:endParaRPr>
          </a:p>
          <a:p>
            <a:pPr algn="l"/>
            <a:endParaRPr lang="en-US" sz="2800" dirty="0">
              <a:latin typeface="Open Sans SemiBold"/>
            </a:endParaRPr>
          </a:p>
        </p:txBody>
      </p:sp>
      <p:pic>
        <p:nvPicPr>
          <p:cNvPr id="7" name="Object 6" descr="preencoded.png">
            <a:extLst>
              <a:ext uri="{FF2B5EF4-FFF2-40B4-BE49-F238E27FC236}">
                <a16:creationId xmlns:a16="http://schemas.microsoft.com/office/drawing/2014/main" id="{5DEBE814-E8F2-6C71-F65E-35F39207B310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14572102" y="4953933"/>
            <a:ext cx="54365" cy="72280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87256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Object 1" descr="preencoded.png"/>
          <p:cNvPicPr/>
          <p:nvPr/>
        </p:nvPicPr>
        <p:blipFill>
          <a:blip r:embed="rId3"/>
          <a:stretch/>
        </p:blipFill>
        <p:spPr>
          <a:xfrm>
            <a:off x="0" y="0"/>
            <a:ext cx="5105160" cy="10286640"/>
          </a:xfrm>
          <a:prstGeom prst="rect">
            <a:avLst/>
          </a:prstGeom>
          <a:ln>
            <a:noFill/>
          </a:ln>
        </p:spPr>
      </p:pic>
      <p:pic>
        <p:nvPicPr>
          <p:cNvPr id="258" name="Object 2" descr="preencoded.png"/>
          <p:cNvPicPr/>
          <p:nvPr/>
        </p:nvPicPr>
        <p:blipFill>
          <a:blip r:embed="rId4"/>
          <a:stretch/>
        </p:blipFill>
        <p:spPr>
          <a:xfrm>
            <a:off x="16106760" y="9124920"/>
            <a:ext cx="1657080" cy="837720"/>
          </a:xfrm>
          <a:prstGeom prst="rect">
            <a:avLst/>
          </a:prstGeom>
          <a:ln>
            <a:noFill/>
          </a:ln>
        </p:spPr>
      </p:pic>
      <p:pic>
        <p:nvPicPr>
          <p:cNvPr id="259" name="Object 3" descr="preencoded.png"/>
          <p:cNvPicPr/>
          <p:nvPr/>
        </p:nvPicPr>
        <p:blipFill>
          <a:blip r:embed="rId5"/>
          <a:stretch/>
        </p:blipFill>
        <p:spPr>
          <a:xfrm>
            <a:off x="5076720" y="0"/>
            <a:ext cx="647280" cy="10286640"/>
          </a:xfrm>
          <a:prstGeom prst="rect">
            <a:avLst/>
          </a:prstGeom>
          <a:ln>
            <a:noFill/>
          </a:ln>
        </p:spPr>
      </p:pic>
      <p:pic>
        <p:nvPicPr>
          <p:cNvPr id="260" name="Object 4" descr="preencoded.png"/>
          <p:cNvPicPr/>
          <p:nvPr/>
        </p:nvPicPr>
        <p:blipFill>
          <a:blip r:embed="rId6"/>
          <a:stretch/>
        </p:blipFill>
        <p:spPr>
          <a:xfrm>
            <a:off x="0" y="2286000"/>
            <a:ext cx="7372080" cy="8000640"/>
          </a:xfrm>
          <a:prstGeom prst="rect">
            <a:avLst/>
          </a:prstGeom>
          <a:ln>
            <a:noFill/>
          </a:ln>
        </p:spPr>
      </p:pic>
      <p:sp>
        <p:nvSpPr>
          <p:cNvPr id="261" name="CustomShape 1"/>
          <p:cNvSpPr/>
          <p:nvPr/>
        </p:nvSpPr>
        <p:spPr>
          <a:xfrm>
            <a:off x="6088342" y="373639"/>
            <a:ext cx="12382200" cy="1114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ts val="6976"/>
              </a:lnSpc>
            </a:pPr>
            <a:r>
              <a:rPr lang="en-US" sz="5000" b="1" strike="noStrike" spc="-1">
                <a:solidFill>
                  <a:srgbClr val="023477"/>
                </a:solidFill>
                <a:latin typeface="Playfair Display Bold"/>
                <a:ea typeface="Playfair Display Bold"/>
              </a:rPr>
              <a:t>Ablauf ICYE-Langzeitprogramm</a:t>
            </a:r>
            <a:endParaRPr lang="ru-RU" sz="5000" b="0" strike="noStrike" spc="-1">
              <a:latin typeface="Arial"/>
            </a:endParaRPr>
          </a:p>
        </p:txBody>
      </p:sp>
      <p:sp>
        <p:nvSpPr>
          <p:cNvPr id="262" name="CustomShape 2"/>
          <p:cNvSpPr/>
          <p:nvPr/>
        </p:nvSpPr>
        <p:spPr>
          <a:xfrm>
            <a:off x="7602866" y="2594078"/>
            <a:ext cx="819000" cy="599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5250"/>
              </a:lnSpc>
            </a:pPr>
            <a:r>
              <a:rPr lang="en-US" sz="10500" b="0" strike="noStrike" spc="-1" dirty="0">
                <a:solidFill>
                  <a:srgbClr val="023477"/>
                </a:solidFill>
                <a:latin typeface="Open Sans SemiBold"/>
                <a:ea typeface="Playfair Display Regular"/>
              </a:rPr>
              <a:t>1</a:t>
            </a:r>
            <a:endParaRPr lang="ru-RU" sz="10500" b="0" strike="noStrike" spc="-1" dirty="0">
              <a:latin typeface="Open Sans SemiBold"/>
            </a:endParaRPr>
          </a:p>
        </p:txBody>
      </p:sp>
      <p:sp>
        <p:nvSpPr>
          <p:cNvPr id="263" name="CustomShape 3"/>
          <p:cNvSpPr/>
          <p:nvPr/>
        </p:nvSpPr>
        <p:spPr>
          <a:xfrm>
            <a:off x="11891028" y="2588615"/>
            <a:ext cx="552240" cy="799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5250"/>
              </a:lnSpc>
            </a:pPr>
            <a:r>
              <a:rPr lang="en-US" sz="10500" b="0" strike="noStrike" spc="-1" dirty="0">
                <a:solidFill>
                  <a:srgbClr val="023477"/>
                </a:solidFill>
                <a:latin typeface="Open Sans SemiBold"/>
                <a:ea typeface="Playfair Display Regular"/>
              </a:rPr>
              <a:t>2</a:t>
            </a:r>
            <a:endParaRPr lang="ru-RU" sz="10500" b="0" strike="noStrike" spc="-1" dirty="0">
              <a:latin typeface="Open Sans SemiBold"/>
            </a:endParaRPr>
          </a:p>
        </p:txBody>
      </p:sp>
      <p:sp>
        <p:nvSpPr>
          <p:cNvPr id="264" name="CustomShape 4"/>
          <p:cNvSpPr/>
          <p:nvPr/>
        </p:nvSpPr>
        <p:spPr>
          <a:xfrm>
            <a:off x="15787818" y="2594451"/>
            <a:ext cx="552240" cy="8102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5250"/>
              </a:lnSpc>
            </a:pPr>
            <a:r>
              <a:rPr lang="en-US" sz="10500" b="0" strike="noStrike" spc="-1" dirty="0">
                <a:solidFill>
                  <a:srgbClr val="023477"/>
                </a:solidFill>
                <a:latin typeface="Open Sans SemiBold"/>
                <a:ea typeface="Playfair Display Regular"/>
              </a:rPr>
              <a:t>3</a:t>
            </a:r>
            <a:endParaRPr lang="ru-RU" sz="10500" b="0" strike="noStrike" spc="-1" dirty="0">
              <a:latin typeface="Open Sans SemiBold"/>
            </a:endParaRPr>
          </a:p>
        </p:txBody>
      </p:sp>
      <p:sp>
        <p:nvSpPr>
          <p:cNvPr id="265" name="CustomShape 5"/>
          <p:cNvSpPr/>
          <p:nvPr/>
        </p:nvSpPr>
        <p:spPr>
          <a:xfrm>
            <a:off x="11730294" y="6623504"/>
            <a:ext cx="676080" cy="47829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5250"/>
              </a:lnSpc>
            </a:pPr>
            <a:r>
              <a:rPr lang="en-US" sz="10500" b="0" strike="noStrike" spc="-1" dirty="0">
                <a:solidFill>
                  <a:srgbClr val="023477"/>
                </a:solidFill>
                <a:latin typeface="Open Sans SemiBold"/>
                <a:ea typeface="Playfair Display Regular"/>
              </a:rPr>
              <a:t>5</a:t>
            </a:r>
            <a:endParaRPr lang="ru-RU" sz="10500" b="0" strike="noStrike" spc="-1" dirty="0">
              <a:latin typeface="Open Sans SemiBold"/>
            </a:endParaRPr>
          </a:p>
        </p:txBody>
      </p:sp>
      <p:sp>
        <p:nvSpPr>
          <p:cNvPr id="266" name="CustomShape 6"/>
          <p:cNvSpPr/>
          <p:nvPr/>
        </p:nvSpPr>
        <p:spPr>
          <a:xfrm>
            <a:off x="7549208" y="6635766"/>
            <a:ext cx="883775" cy="72444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5250"/>
              </a:lnSpc>
            </a:pPr>
            <a:r>
              <a:rPr lang="en-US" sz="10500" b="0" strike="noStrike" spc="-1" dirty="0">
                <a:solidFill>
                  <a:srgbClr val="023477"/>
                </a:solidFill>
                <a:latin typeface="Open Sans SemiBold"/>
                <a:ea typeface="Playfair Display Regular"/>
              </a:rPr>
              <a:t>4</a:t>
            </a:r>
            <a:endParaRPr lang="ru-RU" sz="10500" b="0" strike="noStrike" spc="-1" dirty="0">
              <a:latin typeface="Open Sans SemiBold"/>
            </a:endParaRPr>
          </a:p>
        </p:txBody>
      </p:sp>
      <p:sp>
        <p:nvSpPr>
          <p:cNvPr id="267" name="CustomShape 7"/>
          <p:cNvSpPr/>
          <p:nvPr/>
        </p:nvSpPr>
        <p:spPr>
          <a:xfrm>
            <a:off x="15703214" y="6617905"/>
            <a:ext cx="854674" cy="39193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5250"/>
              </a:lnSpc>
            </a:pPr>
            <a:r>
              <a:rPr lang="en-US" sz="10500" b="0" strike="noStrike" spc="-1" dirty="0">
                <a:solidFill>
                  <a:srgbClr val="023477"/>
                </a:solidFill>
                <a:latin typeface="Open Sans SemiBold"/>
                <a:ea typeface="Playfair Display Regular"/>
              </a:rPr>
              <a:t>6</a:t>
            </a:r>
            <a:endParaRPr lang="ru-RU" sz="10500" b="0" strike="noStrike" spc="-1" dirty="0">
              <a:latin typeface="Open Sans SemiBold"/>
            </a:endParaRPr>
          </a:p>
        </p:txBody>
      </p:sp>
      <p:sp>
        <p:nvSpPr>
          <p:cNvPr id="268" name="CustomShape 8"/>
          <p:cNvSpPr/>
          <p:nvPr/>
        </p:nvSpPr>
        <p:spPr>
          <a:xfrm>
            <a:off x="6221641" y="3495005"/>
            <a:ext cx="4362975" cy="20667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b="0" strike="noStrike" spc="-1" dirty="0" err="1">
                <a:solidFill>
                  <a:srgbClr val="023477"/>
                </a:solidFill>
                <a:latin typeface="Open Sans SemiBold"/>
                <a:ea typeface="Open Sans SemiBold"/>
              </a:rPr>
              <a:t>Anmeldung</a:t>
            </a:r>
            <a:r>
              <a:rPr lang="en-US" b="0" strike="noStrike" spc="-1" dirty="0">
                <a:solidFill>
                  <a:srgbClr val="023477"/>
                </a:solidFill>
                <a:latin typeface="Open Sans SemiBold"/>
                <a:ea typeface="Open Sans SemiBold"/>
              </a:rPr>
              <a:t> </a:t>
            </a:r>
            <a:r>
              <a:rPr lang="en-US" b="0" strike="noStrike" spc="-1" dirty="0" err="1">
                <a:solidFill>
                  <a:srgbClr val="023477"/>
                </a:solidFill>
                <a:latin typeface="Open Sans SemiBold"/>
                <a:ea typeface="Open Sans SemiBold"/>
              </a:rPr>
              <a:t>unter</a:t>
            </a:r>
            <a:r>
              <a:rPr lang="en-US" b="0" strike="noStrike" spc="-1" dirty="0">
                <a:solidFill>
                  <a:srgbClr val="023477"/>
                </a:solidFill>
                <a:latin typeface="Open Sans SemiBold"/>
                <a:ea typeface="Open Sans SemiBold"/>
              </a:rPr>
              <a:t> </a:t>
            </a:r>
            <a:r>
              <a:rPr lang="en-US" b="0" strike="noStrike" spc="-1" dirty="0">
                <a:solidFill>
                  <a:srgbClr val="023477"/>
                </a:solidFill>
                <a:latin typeface="Open Sans SemiBold"/>
                <a:ea typeface="Open Sans SemiBold"/>
                <a:hlinkClick r:id="rId7"/>
              </a:rPr>
              <a:t>www.icye.ch</a:t>
            </a:r>
            <a:endParaRPr lang="ru-RU" b="0" strike="noStrike" spc="-1" dirty="0">
              <a:latin typeface="Arial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pc="-1" dirty="0">
                <a:solidFill>
                  <a:srgbClr val="023477"/>
                </a:solidFill>
                <a:ea typeface="+mn-lt"/>
                <a:cs typeface="+mn-lt"/>
              </a:rPr>
              <a:t>Wir </a:t>
            </a:r>
            <a:r>
              <a:rPr lang="en-US" spc="-1" dirty="0" err="1">
                <a:solidFill>
                  <a:srgbClr val="023477"/>
                </a:solidFill>
                <a:ea typeface="+mn-lt"/>
                <a:cs typeface="+mn-lt"/>
              </a:rPr>
              <a:t>schicken</a:t>
            </a:r>
            <a:r>
              <a:rPr lang="en-US" spc="-1" dirty="0">
                <a:solidFill>
                  <a:srgbClr val="023477"/>
                </a:solidFill>
                <a:ea typeface="+mn-lt"/>
                <a:cs typeface="+mn-lt"/>
              </a:rPr>
              <a:t> </a:t>
            </a:r>
            <a:r>
              <a:rPr lang="en-US" spc="-1" dirty="0">
                <a:solidFill>
                  <a:srgbClr val="023477"/>
                </a:solidFill>
                <a:latin typeface="Open Sans SemiBold"/>
                <a:ea typeface="+mn-lt"/>
                <a:cs typeface="+mn-lt"/>
              </a:rPr>
              <a:t>das</a:t>
            </a:r>
            <a:r>
              <a:rPr lang="en-US" spc="-1" dirty="0">
                <a:solidFill>
                  <a:srgbClr val="023477"/>
                </a:solidFill>
                <a:ea typeface="+mn-lt"/>
                <a:cs typeface="+mn-lt"/>
              </a:rPr>
              <a:t> definitive </a:t>
            </a:r>
            <a:r>
              <a:rPr lang="en-US" spc="-1" dirty="0" err="1">
                <a:solidFill>
                  <a:srgbClr val="023477"/>
                </a:solidFill>
                <a:latin typeface="Open Sans Regular"/>
                <a:ea typeface="Open Sans Regular"/>
              </a:rPr>
              <a:t>Anmeldeformular</a:t>
            </a:r>
            <a:r>
              <a:rPr lang="en-US" spc="-1" dirty="0">
                <a:solidFill>
                  <a:srgbClr val="023477"/>
                </a:solidFill>
                <a:latin typeface="Open Sans Regular"/>
                <a:ea typeface="Open Sans Regular"/>
              </a:rPr>
              <a:t> (3 </a:t>
            </a:r>
            <a:r>
              <a:rPr lang="en-US" spc="-1" dirty="0" err="1">
                <a:solidFill>
                  <a:srgbClr val="023477"/>
                </a:solidFill>
                <a:latin typeface="Open Sans Regular"/>
                <a:ea typeface="Open Sans Regular"/>
              </a:rPr>
              <a:t>Wunschländer</a:t>
            </a:r>
            <a:r>
              <a:rPr lang="en-US" spc="-1" dirty="0">
                <a:solidFill>
                  <a:srgbClr val="023477"/>
                </a:solidFill>
                <a:latin typeface="Open Sans Regular"/>
                <a:ea typeface="Open Sans Regular"/>
              </a:rPr>
              <a:t>)</a:t>
            </a:r>
            <a:endParaRPr lang="ru-RU" b="0" strike="noStrike" spc="-1" dirty="0">
              <a:latin typeface="Arial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pc="-1" dirty="0" err="1">
                <a:solidFill>
                  <a:srgbClr val="023477"/>
                </a:solidFill>
                <a:latin typeface="Open Sans Regular"/>
                <a:ea typeface="Open Sans Regular"/>
              </a:rPr>
              <a:t>defintives</a:t>
            </a:r>
            <a:r>
              <a:rPr lang="en-US" spc="-1" dirty="0">
                <a:solidFill>
                  <a:srgbClr val="023477"/>
                </a:solidFill>
                <a:latin typeface="Open Sans Regular"/>
                <a:ea typeface="Open Sans Regular"/>
              </a:rPr>
              <a:t> </a:t>
            </a:r>
            <a:r>
              <a:rPr lang="en-US" spc="-1" dirty="0" err="1">
                <a:solidFill>
                  <a:srgbClr val="023477"/>
                </a:solidFill>
                <a:latin typeface="Open Sans Regular"/>
                <a:ea typeface="Open Sans Regular"/>
              </a:rPr>
              <a:t>Anmeldeformular</a:t>
            </a:r>
            <a:r>
              <a:rPr lang="en-US" spc="-1" dirty="0">
                <a:solidFill>
                  <a:srgbClr val="023477"/>
                </a:solidFill>
                <a:latin typeface="Open Sans Regular"/>
                <a:ea typeface="Open Sans Regular"/>
              </a:rPr>
              <a:t>, CV</a:t>
            </a:r>
            <a:r>
              <a:rPr lang="en-US" b="0" strike="noStrike" spc="-1" dirty="0">
                <a:solidFill>
                  <a:srgbClr val="023477"/>
                </a:solidFill>
                <a:latin typeface="Open Sans Regular"/>
                <a:ea typeface="Open Sans Regular"/>
              </a:rPr>
              <a:t> </a:t>
            </a:r>
            <a:r>
              <a:rPr lang="en-US" spc="-1" dirty="0">
                <a:solidFill>
                  <a:srgbClr val="023477"/>
                </a:solidFill>
                <a:latin typeface="Open Sans Regular"/>
                <a:ea typeface="Open Sans Regular"/>
              </a:rPr>
              <a:t>und </a:t>
            </a:r>
            <a:r>
              <a:rPr lang="en-US" spc="-1" dirty="0" err="1">
                <a:solidFill>
                  <a:srgbClr val="023477"/>
                </a:solidFill>
                <a:latin typeface="Open Sans Regular"/>
                <a:ea typeface="Open Sans Regular"/>
              </a:rPr>
              <a:t>Motivationsbrief</a:t>
            </a:r>
            <a:r>
              <a:rPr lang="en-US" spc="-1" dirty="0">
                <a:solidFill>
                  <a:srgbClr val="023477"/>
                </a:solidFill>
                <a:latin typeface="Open Sans Regular"/>
                <a:ea typeface="Open Sans Regular"/>
              </a:rPr>
              <a:t> auf</a:t>
            </a:r>
            <a:r>
              <a:rPr lang="en-US" b="0" strike="noStrike" spc="-1" dirty="0">
                <a:solidFill>
                  <a:srgbClr val="023477"/>
                </a:solidFill>
                <a:latin typeface="Open Sans Regular"/>
                <a:ea typeface="Open Sans Regular"/>
              </a:rPr>
              <a:t> </a:t>
            </a:r>
            <a:r>
              <a:rPr lang="en-US" spc="-1" dirty="0">
                <a:solidFill>
                  <a:srgbClr val="023477"/>
                </a:solidFill>
                <a:latin typeface="Open Sans Regular"/>
                <a:ea typeface="Open Sans Regular"/>
              </a:rPr>
              <a:t>Englisch</a:t>
            </a:r>
            <a:endParaRPr lang="ru-RU" b="0" strike="noStrike" spc="-1" dirty="0">
              <a:latin typeface="Arial"/>
            </a:endParaRPr>
          </a:p>
        </p:txBody>
      </p:sp>
      <p:sp>
        <p:nvSpPr>
          <p:cNvPr id="269" name="CustomShape 9"/>
          <p:cNvSpPr/>
          <p:nvPr/>
        </p:nvSpPr>
        <p:spPr>
          <a:xfrm>
            <a:off x="14455303" y="3413015"/>
            <a:ext cx="3572971" cy="163542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b="0" strike="noStrike" spc="-1" dirty="0">
                <a:solidFill>
                  <a:srgbClr val="023477"/>
                </a:solidFill>
                <a:latin typeface="Open Sans SemiBold"/>
                <a:ea typeface="Open Sans SemiBold"/>
              </a:rPr>
              <a:t>Land </a:t>
            </a:r>
            <a:r>
              <a:rPr lang="en-US" b="0" strike="noStrike" spc="-1" dirty="0" err="1">
                <a:solidFill>
                  <a:srgbClr val="023477"/>
                </a:solidFill>
                <a:latin typeface="Open Sans SemiBold"/>
                <a:ea typeface="Open Sans SemiBold"/>
              </a:rPr>
              <a:t>steht</a:t>
            </a:r>
            <a:r>
              <a:rPr lang="en-US" b="0" strike="noStrike" spc="-1" dirty="0">
                <a:solidFill>
                  <a:srgbClr val="023477"/>
                </a:solidFill>
                <a:latin typeface="Open Sans SemiBold"/>
                <a:ea typeface="Open Sans SemiBold"/>
              </a:rPr>
              <a:t> fest*</a:t>
            </a:r>
            <a:r>
              <a:rPr lang="en-US" spc="-1" dirty="0">
                <a:solidFill>
                  <a:srgbClr val="023477"/>
                </a:solidFill>
                <a:latin typeface="Open Sans SemiBold"/>
                <a:ea typeface="Open Sans SemiBold"/>
              </a:rPr>
              <a:t> </a:t>
            </a:r>
            <a:endParaRPr lang="ru-RU" b="0" strike="noStrike" spc="-1" dirty="0">
              <a:latin typeface="Arial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0" strike="noStrike" spc="-1" dirty="0" err="1">
                <a:solidFill>
                  <a:srgbClr val="023477"/>
                </a:solidFill>
                <a:latin typeface="Open Sans SemiBold"/>
                <a:ea typeface="Open Sans Regular"/>
              </a:rPr>
              <a:t>Kandidatengespräch</a:t>
            </a:r>
            <a:endParaRPr lang="en-US" b="0" strike="noStrike" spc="-1" dirty="0">
              <a:solidFill>
                <a:srgbClr val="023477"/>
              </a:solidFill>
              <a:latin typeface="Open Sans SemiBold"/>
              <a:ea typeface="Open Sans Regular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0" strike="noStrike" spc="-1" err="1">
                <a:solidFill>
                  <a:srgbClr val="023477"/>
                </a:solidFill>
                <a:latin typeface="Open Sans Regular"/>
                <a:ea typeface="Open Sans Regular"/>
              </a:rPr>
              <a:t>Vertrag</a:t>
            </a:r>
            <a:endParaRPr lang="ru-RU" b="0" strike="noStrike" spc="-1">
              <a:solidFill>
                <a:srgbClr val="000000"/>
              </a:solidFill>
              <a:latin typeface="Arial"/>
              <a:ea typeface="Open Sans Regular"/>
            </a:endParaRPr>
          </a:p>
          <a:p>
            <a:pPr marL="342900" indent="-342900">
              <a:lnSpc>
                <a:spcPct val="150000"/>
              </a:lnSpc>
              <a:buFont typeface="Arial,Sans-Serif" panose="020B0604020202020204" pitchFamily="34" charset="0"/>
              <a:buChar char="•"/>
            </a:pPr>
            <a:r>
              <a:rPr lang="en-US" spc="-1" dirty="0" err="1">
                <a:solidFill>
                  <a:srgbClr val="023477"/>
                </a:solidFill>
                <a:latin typeface="Arial"/>
                <a:cs typeface="Arial"/>
              </a:rPr>
              <a:t>Projektwunschliste</a:t>
            </a:r>
            <a:r>
              <a:rPr lang="en-US" spc="-1" dirty="0">
                <a:solidFill>
                  <a:srgbClr val="023477"/>
                </a:solidFill>
                <a:latin typeface="Arial"/>
                <a:cs typeface="Arial"/>
              </a:rPr>
              <a:t> (3 Projekte)</a:t>
            </a:r>
            <a:endParaRPr lang="en-US" spc="-1" dirty="0">
              <a:ea typeface="+mn-lt"/>
              <a:cs typeface="+mn-lt"/>
            </a:endParaRPr>
          </a:p>
          <a:p>
            <a:pPr>
              <a:lnSpc>
                <a:spcPct val="150000"/>
              </a:lnSpc>
            </a:pPr>
            <a:endParaRPr lang="en-US" spc="-1">
              <a:solidFill>
                <a:srgbClr val="023477"/>
              </a:solidFill>
              <a:ea typeface="+mn-lt"/>
              <a:cs typeface="+mn-lt"/>
            </a:endParaRPr>
          </a:p>
        </p:txBody>
      </p:sp>
      <p:sp>
        <p:nvSpPr>
          <p:cNvPr id="270" name="CustomShape 10"/>
          <p:cNvSpPr/>
          <p:nvPr/>
        </p:nvSpPr>
        <p:spPr>
          <a:xfrm>
            <a:off x="11573525" y="7368017"/>
            <a:ext cx="1676160" cy="428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2999"/>
              </a:lnSpc>
            </a:pPr>
            <a:r>
              <a:rPr lang="en-US" b="0" strike="noStrike" spc="-1" err="1">
                <a:solidFill>
                  <a:srgbClr val="023477"/>
                </a:solidFill>
                <a:latin typeface="Open Sans SemiBold"/>
                <a:ea typeface="Open Sans SemiBold"/>
              </a:rPr>
              <a:t>Visumantrag</a:t>
            </a:r>
            <a:endParaRPr lang="ru-RU" b="0" strike="noStrike" spc="-1" err="1">
              <a:latin typeface="Arial"/>
            </a:endParaRPr>
          </a:p>
        </p:txBody>
      </p:sp>
      <p:sp>
        <p:nvSpPr>
          <p:cNvPr id="271" name="CustomShape 11"/>
          <p:cNvSpPr/>
          <p:nvPr/>
        </p:nvSpPr>
        <p:spPr>
          <a:xfrm>
            <a:off x="14477947" y="7357179"/>
            <a:ext cx="2705325" cy="127715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marL="342900" indent="-342900">
              <a:lnSpc>
                <a:spcPts val="2999"/>
              </a:lnSpc>
              <a:buFont typeface="Arial" panose="020B0604020202020204" pitchFamily="34" charset="0"/>
              <a:buChar char="•"/>
            </a:pPr>
            <a:r>
              <a:rPr lang="en-US" b="0" strike="noStrike" spc="-1" err="1">
                <a:solidFill>
                  <a:srgbClr val="023477"/>
                </a:solidFill>
                <a:latin typeface="Open Sans SemiBold"/>
                <a:ea typeface="Open Sans SemiBold"/>
              </a:rPr>
              <a:t>Ausreise</a:t>
            </a:r>
          </a:p>
          <a:p>
            <a:pPr marL="342900" indent="-342900">
              <a:lnSpc>
                <a:spcPts val="2999"/>
              </a:lnSpc>
              <a:buFont typeface="Arial" panose="020B0604020202020204" pitchFamily="34" charset="0"/>
              <a:buChar char="•"/>
            </a:pPr>
            <a:r>
              <a:rPr lang="en-US" spc="-1">
                <a:solidFill>
                  <a:srgbClr val="023477"/>
                </a:solidFill>
                <a:latin typeface="Open Sans SemiBold"/>
                <a:ea typeface="Open Sans SemiBold"/>
              </a:rPr>
              <a:t>Nach der </a:t>
            </a:r>
            <a:r>
              <a:rPr lang="en-US" spc="-1" err="1">
                <a:solidFill>
                  <a:srgbClr val="023477"/>
                </a:solidFill>
                <a:latin typeface="Open Sans SemiBold"/>
                <a:ea typeface="Open Sans SemiBold"/>
              </a:rPr>
              <a:t>Rückkehr</a:t>
            </a:r>
            <a:r>
              <a:rPr lang="en-US" spc="-1">
                <a:solidFill>
                  <a:srgbClr val="023477"/>
                </a:solidFill>
                <a:latin typeface="Open Sans SemiBold"/>
                <a:ea typeface="Open Sans SemiBold"/>
              </a:rPr>
              <a:t>: Returnee Day</a:t>
            </a:r>
            <a:endParaRPr lang="ru-RU" b="0" strike="noStrike" spc="-1">
              <a:latin typeface="Arial"/>
            </a:endParaRPr>
          </a:p>
        </p:txBody>
      </p:sp>
      <p:sp>
        <p:nvSpPr>
          <p:cNvPr id="272" name="CustomShape 12"/>
          <p:cNvSpPr/>
          <p:nvPr/>
        </p:nvSpPr>
        <p:spPr>
          <a:xfrm>
            <a:off x="6230494" y="7363080"/>
            <a:ext cx="4190399" cy="1275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2999"/>
              </a:lnSpc>
            </a:pPr>
            <a:r>
              <a:rPr lang="en-US" b="0" strike="noStrike" spc="-1" dirty="0" err="1">
                <a:solidFill>
                  <a:srgbClr val="023477"/>
                </a:solidFill>
                <a:latin typeface="Open Sans SemiBold"/>
                <a:ea typeface="Open Sans SemiBold"/>
              </a:rPr>
              <a:t>Vorbereitungsseminare</a:t>
            </a:r>
            <a:r>
              <a:rPr lang="en-US" b="0" strike="noStrike" spc="-1" dirty="0">
                <a:solidFill>
                  <a:srgbClr val="023477"/>
                </a:solidFill>
                <a:latin typeface="Open Sans SemiBold"/>
                <a:ea typeface="Open Sans SemiBold"/>
              </a:rPr>
              <a:t>, </a:t>
            </a:r>
            <a:r>
              <a:rPr lang="en-US" b="0" strike="noStrike" spc="-1" dirty="0" err="1">
                <a:solidFill>
                  <a:srgbClr val="023477"/>
                </a:solidFill>
                <a:latin typeface="Open Sans SemiBold"/>
                <a:ea typeface="Open Sans SemiBold"/>
              </a:rPr>
              <a:t>individuelle</a:t>
            </a:r>
            <a:r>
              <a:rPr lang="en-US" b="0" strike="noStrike" spc="-1" dirty="0">
                <a:solidFill>
                  <a:srgbClr val="023477"/>
                </a:solidFill>
                <a:latin typeface="Open Sans SemiBold"/>
                <a:ea typeface="Open Sans SemiBold"/>
              </a:rPr>
              <a:t> </a:t>
            </a:r>
            <a:r>
              <a:rPr lang="en-US" b="0" strike="noStrike" spc="-1" dirty="0" err="1">
                <a:solidFill>
                  <a:srgbClr val="023477"/>
                </a:solidFill>
                <a:latin typeface="Open Sans SemiBold"/>
                <a:ea typeface="Open Sans SemiBold"/>
              </a:rPr>
              <a:t>Ländervorbereitung</a:t>
            </a:r>
            <a:r>
              <a:rPr lang="en-US" spc="-1" dirty="0">
                <a:solidFill>
                  <a:srgbClr val="023477"/>
                </a:solidFill>
                <a:latin typeface="Open Sans SemiBold"/>
                <a:ea typeface="Open Sans SemiBold"/>
              </a:rPr>
              <a:t>, </a:t>
            </a:r>
            <a:r>
              <a:rPr lang="en-US" spc="-1" dirty="0" err="1">
                <a:solidFill>
                  <a:srgbClr val="023477"/>
                </a:solidFill>
                <a:latin typeface="Open Sans SemiBold"/>
                <a:ea typeface="Open Sans SemiBold"/>
              </a:rPr>
              <a:t>Beantragung</a:t>
            </a:r>
            <a:r>
              <a:rPr lang="en-US" spc="-1" dirty="0">
                <a:solidFill>
                  <a:srgbClr val="023477"/>
                </a:solidFill>
                <a:latin typeface="Open Sans SemiBold"/>
                <a:ea typeface="Open Sans SemiBold"/>
              </a:rPr>
              <a:t> </a:t>
            </a:r>
            <a:r>
              <a:rPr lang="en-US" spc="-1" dirty="0" err="1">
                <a:solidFill>
                  <a:srgbClr val="023477"/>
                </a:solidFill>
                <a:latin typeface="Open Sans SemiBold"/>
                <a:ea typeface="Open Sans SemiBold"/>
              </a:rPr>
              <a:t>Sonderprivatauszug</a:t>
            </a:r>
            <a:endParaRPr lang="en-US" spc="-1" dirty="0">
              <a:solidFill>
                <a:srgbClr val="023477"/>
              </a:solidFill>
              <a:latin typeface="Open Sans SemiBold"/>
              <a:ea typeface="Open Sans SemiBold"/>
            </a:endParaRPr>
          </a:p>
        </p:txBody>
      </p:sp>
      <p:sp>
        <p:nvSpPr>
          <p:cNvPr id="273" name="CustomShape 13"/>
          <p:cNvSpPr/>
          <p:nvPr/>
        </p:nvSpPr>
        <p:spPr>
          <a:xfrm>
            <a:off x="10800720" y="3491847"/>
            <a:ext cx="3688021" cy="1228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r>
              <a:rPr lang="en-US" b="0" strike="noStrike" spc="-1" err="1">
                <a:solidFill>
                  <a:srgbClr val="023477"/>
                </a:solidFill>
                <a:latin typeface="Open Sans SemiBold"/>
                <a:ea typeface="Open Sans SemiBold"/>
              </a:rPr>
              <a:t>Internationale</a:t>
            </a:r>
            <a:r>
              <a:rPr lang="en-US" b="0" strike="noStrike" spc="-1">
                <a:solidFill>
                  <a:srgbClr val="023477"/>
                </a:solidFill>
                <a:latin typeface="Open Sans SemiBold"/>
                <a:ea typeface="Open Sans SemiBold"/>
              </a:rPr>
              <a:t> </a:t>
            </a:r>
            <a:r>
              <a:rPr lang="en-US" b="0" strike="noStrike" spc="-1" err="1">
                <a:solidFill>
                  <a:srgbClr val="023477"/>
                </a:solidFill>
                <a:latin typeface="Open Sans SemiBold"/>
                <a:ea typeface="Open Sans SemiBold"/>
              </a:rPr>
              <a:t>Anmeldung</a:t>
            </a:r>
            <a:endParaRPr lang="ru-RU" b="0" strike="noStrike" spc="-1">
              <a:latin typeface="Arial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0" strike="noStrike" spc="-1">
                <a:solidFill>
                  <a:srgbClr val="023477"/>
                </a:solidFill>
                <a:latin typeface="Open Sans Regular"/>
                <a:ea typeface="Open Sans Regular"/>
              </a:rPr>
              <a:t>CHF 100 </a:t>
            </a:r>
            <a:r>
              <a:rPr lang="en-US" b="0" strike="noStrike" spc="-1" err="1">
                <a:solidFill>
                  <a:srgbClr val="023477"/>
                </a:solidFill>
                <a:latin typeface="Open Sans Regular"/>
                <a:ea typeface="Open Sans Regular"/>
              </a:rPr>
              <a:t>Anmeldegebühr</a:t>
            </a:r>
            <a:r>
              <a:rPr lang="en-US" spc="-1">
                <a:solidFill>
                  <a:srgbClr val="023477"/>
                </a:solidFill>
                <a:latin typeface="Open Sans Regular"/>
                <a:ea typeface="Open Sans Regular"/>
              </a:rPr>
              <a:t> </a:t>
            </a:r>
            <a:endParaRPr lang="en-US" b="0" strike="noStrike" spc="-1">
              <a:solidFill>
                <a:srgbClr val="023477"/>
              </a:solidFill>
              <a:latin typeface="Open Sans Regular"/>
              <a:ea typeface="Open Sans Regular"/>
            </a:endParaRPr>
          </a:p>
          <a:p>
            <a:pPr>
              <a:lnSpc>
                <a:spcPct val="150000"/>
              </a:lnSpc>
            </a:pPr>
            <a:r>
              <a:rPr lang="en-US" spc="-1">
                <a:solidFill>
                  <a:srgbClr val="023477"/>
                </a:solidFill>
                <a:latin typeface="Open Sans Regular"/>
                <a:ea typeface="Open Sans Regular"/>
              </a:rPr>
              <a:t>      </a:t>
            </a:r>
            <a:endParaRPr lang="en-US" b="0" strike="noStrike" spc="-1">
              <a:solidFill>
                <a:srgbClr val="023477"/>
              </a:solidFill>
              <a:latin typeface="Open Sans Regular"/>
              <a:ea typeface="Open Sans Regular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b="0" strike="noStrike" spc="-1">
              <a:solidFill>
                <a:srgbClr val="023477"/>
              </a:solidFill>
              <a:latin typeface="Arial"/>
              <a:cs typeface="Arial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b="0" strike="noStrike" spc="-1">
              <a:solidFill>
                <a:srgbClr val="023477"/>
              </a:solidFill>
              <a:latin typeface="Open Sans Regular"/>
              <a:ea typeface="Open Sans Regular"/>
            </a:endParaRPr>
          </a:p>
        </p:txBody>
      </p:sp>
      <p:sp>
        <p:nvSpPr>
          <p:cNvPr id="19" name="CustomShape 9">
            <a:extLst>
              <a:ext uri="{FF2B5EF4-FFF2-40B4-BE49-F238E27FC236}">
                <a16:creationId xmlns:a16="http://schemas.microsoft.com/office/drawing/2014/main" id="{52139835-75A9-4092-8605-511EC782460A}"/>
              </a:ext>
            </a:extLst>
          </p:cNvPr>
          <p:cNvSpPr/>
          <p:nvPr/>
        </p:nvSpPr>
        <p:spPr>
          <a:xfrm>
            <a:off x="6123338" y="8806577"/>
            <a:ext cx="9366436" cy="1275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b="0" strike="noStrike" spc="-1" dirty="0">
                <a:solidFill>
                  <a:srgbClr val="023477"/>
                </a:solidFill>
                <a:latin typeface="Open Sans SemiBold"/>
                <a:ea typeface="Open Sans SemiBold"/>
              </a:rPr>
              <a:t>*</a:t>
            </a:r>
            <a:r>
              <a:rPr lang="en-US" b="0" strike="noStrike" spc="-1" dirty="0">
                <a:solidFill>
                  <a:srgbClr val="023477"/>
                </a:solidFill>
                <a:latin typeface="Open Sans Regular"/>
                <a:ea typeface="Open Sans Regular"/>
                <a:cs typeface="Open Sans Regular"/>
              </a:rPr>
              <a:t>Das Projekt </a:t>
            </a:r>
            <a:r>
              <a:rPr lang="en-US" b="0" strike="noStrike" spc="-1" dirty="0" err="1">
                <a:solidFill>
                  <a:srgbClr val="023477"/>
                </a:solidFill>
                <a:latin typeface="Open Sans Regular"/>
                <a:ea typeface="Open Sans Regular"/>
                <a:cs typeface="Open Sans Regular"/>
              </a:rPr>
              <a:t>wird</a:t>
            </a:r>
            <a:r>
              <a:rPr lang="en-US" b="0" strike="noStrike" spc="-1" dirty="0">
                <a:solidFill>
                  <a:srgbClr val="023477"/>
                </a:solidFill>
                <a:latin typeface="Open Sans Regular"/>
                <a:ea typeface="Open Sans Regular"/>
                <a:cs typeface="Open Sans Regular"/>
              </a:rPr>
              <a:t> in </a:t>
            </a:r>
            <a:r>
              <a:rPr lang="en-US" b="0" strike="noStrike" spc="-1" dirty="0" err="1">
                <a:solidFill>
                  <a:srgbClr val="023477"/>
                </a:solidFill>
                <a:latin typeface="Open Sans Regular"/>
                <a:ea typeface="Open Sans Regular"/>
                <a:cs typeface="Open Sans Regular"/>
              </a:rPr>
              <a:t>Absprache</a:t>
            </a:r>
            <a:r>
              <a:rPr lang="en-US" b="0" strike="noStrike" spc="-1" dirty="0">
                <a:solidFill>
                  <a:srgbClr val="023477"/>
                </a:solidFill>
                <a:latin typeface="Open Sans Regular"/>
                <a:ea typeface="Open Sans Regular"/>
                <a:cs typeface="Open Sans Regular"/>
              </a:rPr>
              <a:t> </a:t>
            </a:r>
            <a:r>
              <a:rPr lang="en-US" b="0" strike="noStrike" spc="-1" dirty="0" err="1">
                <a:solidFill>
                  <a:srgbClr val="023477"/>
                </a:solidFill>
                <a:latin typeface="Open Sans Regular"/>
                <a:ea typeface="Open Sans Regular"/>
                <a:cs typeface="Open Sans Regular"/>
              </a:rPr>
              <a:t>mit</a:t>
            </a:r>
            <a:r>
              <a:rPr lang="en-US" b="0" strike="noStrike" spc="-1" dirty="0">
                <a:solidFill>
                  <a:srgbClr val="023477"/>
                </a:solidFill>
                <a:latin typeface="Open Sans Regular"/>
                <a:ea typeface="Open Sans Regular"/>
                <a:cs typeface="Open Sans Regular"/>
              </a:rPr>
              <a:t> </a:t>
            </a:r>
            <a:r>
              <a:rPr lang="en-US" b="0" strike="noStrike" spc="-1" dirty="0">
                <a:solidFill>
                  <a:srgbClr val="023477"/>
                </a:solidFill>
                <a:latin typeface="Open Sans SemiBold"/>
                <a:ea typeface="Open Sans Regular"/>
                <a:cs typeface="Open Sans Regular"/>
              </a:rPr>
              <a:t>dem</a:t>
            </a:r>
            <a:r>
              <a:rPr lang="en-US" b="0" strike="noStrike" spc="-1" dirty="0">
                <a:solidFill>
                  <a:srgbClr val="023477"/>
                </a:solidFill>
                <a:latin typeface="Open Sans Regular"/>
                <a:ea typeface="Open Sans Regular"/>
                <a:cs typeface="Open Sans Regular"/>
              </a:rPr>
              <a:t> </a:t>
            </a:r>
            <a:r>
              <a:rPr lang="en-US" b="0" strike="noStrike" spc="-1" dirty="0" err="1">
                <a:solidFill>
                  <a:srgbClr val="023477"/>
                </a:solidFill>
                <a:latin typeface="Open Sans Regular"/>
                <a:ea typeface="Open Sans Regular"/>
                <a:cs typeface="Open Sans Regular"/>
              </a:rPr>
              <a:t>Partnerkomitee</a:t>
            </a:r>
            <a:r>
              <a:rPr lang="en-US" b="0" strike="noStrike" spc="-1" dirty="0">
                <a:solidFill>
                  <a:srgbClr val="023477"/>
                </a:solidFill>
                <a:latin typeface="Open Sans Regular"/>
                <a:ea typeface="Open Sans Regular"/>
                <a:cs typeface="Open Sans Regular"/>
              </a:rPr>
              <a:t> </a:t>
            </a:r>
            <a:r>
              <a:rPr lang="en-US" b="0" strike="noStrike" spc="-1" dirty="0" err="1">
                <a:solidFill>
                  <a:srgbClr val="023477"/>
                </a:solidFill>
                <a:latin typeface="Open Sans Regular"/>
                <a:ea typeface="Open Sans Regular"/>
                <a:cs typeface="Open Sans Regular"/>
              </a:rPr>
              <a:t>im</a:t>
            </a:r>
            <a:r>
              <a:rPr lang="en-US" b="0" strike="noStrike" spc="-1" dirty="0">
                <a:solidFill>
                  <a:srgbClr val="023477"/>
                </a:solidFill>
                <a:latin typeface="Open Sans Regular"/>
                <a:ea typeface="Open Sans Regular"/>
                <a:cs typeface="Open Sans Regular"/>
              </a:rPr>
              <a:t> </a:t>
            </a:r>
            <a:r>
              <a:rPr lang="en-US" b="0" strike="noStrike" spc="-1" dirty="0" err="1">
                <a:solidFill>
                  <a:srgbClr val="023477"/>
                </a:solidFill>
                <a:latin typeface="Open Sans Regular"/>
                <a:ea typeface="Open Sans Regular"/>
                <a:cs typeface="Open Sans Regular"/>
              </a:rPr>
              <a:t>Gastland</a:t>
            </a:r>
            <a:r>
              <a:rPr lang="en-US" b="0" strike="noStrike" spc="-1" dirty="0">
                <a:solidFill>
                  <a:srgbClr val="023477"/>
                </a:solidFill>
                <a:latin typeface="Open Sans Regular"/>
                <a:ea typeface="Open Sans Regular"/>
                <a:cs typeface="Open Sans Regular"/>
              </a:rPr>
              <a:t> </a:t>
            </a:r>
            <a:r>
              <a:rPr lang="en-US" b="0" strike="noStrike" spc="-1" dirty="0" err="1">
                <a:solidFill>
                  <a:srgbClr val="023477"/>
                </a:solidFill>
                <a:latin typeface="Open Sans Regular"/>
                <a:ea typeface="Open Sans Regular"/>
                <a:cs typeface="Open Sans Regular"/>
              </a:rPr>
              <a:t>bestimmt</a:t>
            </a:r>
            <a:r>
              <a:rPr lang="en-US" b="0" strike="noStrike" spc="-1" dirty="0">
                <a:solidFill>
                  <a:srgbClr val="023477"/>
                </a:solidFill>
                <a:latin typeface="Open Sans Regular"/>
                <a:ea typeface="Open Sans Regular"/>
                <a:cs typeface="Open Sans Regular"/>
              </a:rPr>
              <a:t>.</a:t>
            </a:r>
            <a:r>
              <a:rPr lang="en-US" spc="-1" dirty="0">
                <a:solidFill>
                  <a:srgbClr val="023477"/>
                </a:solidFill>
                <a:latin typeface="Open Sans Regular"/>
                <a:ea typeface="Open Sans Regular"/>
                <a:cs typeface="Open Sans Regular"/>
              </a:rPr>
              <a:t> </a:t>
            </a:r>
            <a:endParaRPr lang="ru-RU" b="0" strike="noStrike" spc="-1" dirty="0">
              <a:latin typeface="Open Sans Regular" panose="020B0606030504020204" pitchFamily="34" charset="0"/>
              <a:ea typeface="Open Sans Regular" panose="020B0606030504020204" pitchFamily="34" charset="0"/>
              <a:cs typeface="Open Sans Regular" panose="020B060603050402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742</Words>
  <Application>Microsoft Office PowerPoint</Application>
  <PresentationFormat>Benutzerdefiniert</PresentationFormat>
  <Paragraphs>194</Paragraphs>
  <Slides>18</Slides>
  <Notes>18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33" baseType="lpstr">
      <vt:lpstr>Arial</vt:lpstr>
      <vt:lpstr>Arial,Sans-Serif</vt:lpstr>
      <vt:lpstr>Calibri</vt:lpstr>
      <vt:lpstr>Cormorant Bold</vt:lpstr>
      <vt:lpstr>DejaVu Sans</vt:lpstr>
      <vt:lpstr>Dubai Regular</vt:lpstr>
      <vt:lpstr>Open Sans</vt:lpstr>
      <vt:lpstr>Open Sans Regular</vt:lpstr>
      <vt:lpstr>Open Sans SemiBold</vt:lpstr>
      <vt:lpstr>Playfair Display Bold</vt:lpstr>
      <vt:lpstr>Playfair Display Regular</vt:lpstr>
      <vt:lpstr>Symbol</vt:lpstr>
      <vt:lpstr>Times New Roman</vt:lpstr>
      <vt:lpstr>Wingdings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dc:description/>
  <cp:lastModifiedBy>Barbara du Preez-Ulmi</cp:lastModifiedBy>
  <cp:revision>402</cp:revision>
  <dcterms:created xsi:type="dcterms:W3CDTF">2021-05-26T13:56:44Z</dcterms:created>
  <dcterms:modified xsi:type="dcterms:W3CDTF">2023-09-13T09:13:50Z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Company">
    <vt:lpwstr>PptxGenJS</vt:lpwstr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i4>0</vt:i4>
  </property>
  <property fmtid="{D5CDD505-2E9C-101B-9397-08002B2CF9AE}" pid="8" name="Notes">
    <vt:i4>30</vt:i4>
  </property>
  <property fmtid="{D5CDD505-2E9C-101B-9397-08002B2CF9AE}" pid="9" name="PresentationFormat">
    <vt:lpwstr>On-screen Show (16:9)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30</vt:i4>
  </property>
</Properties>
</file>